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78" r:id="rId6"/>
    <p:sldId id="260" r:id="rId7"/>
    <p:sldId id="261" r:id="rId8"/>
    <p:sldId id="263" r:id="rId9"/>
    <p:sldId id="262" r:id="rId10"/>
    <p:sldId id="265" r:id="rId11"/>
    <p:sldId id="266" r:id="rId12"/>
    <p:sldId id="268" r:id="rId13"/>
    <p:sldId id="274" r:id="rId14"/>
    <p:sldId id="275" r:id="rId15"/>
    <p:sldId id="267" r:id="rId16"/>
    <p:sldId id="270" r:id="rId17"/>
    <p:sldId id="272" r:id="rId18"/>
    <p:sldId id="271" r:id="rId19"/>
    <p:sldId id="281" r:id="rId20"/>
    <p:sldId id="279" r:id="rId21"/>
    <p:sldId id="280" r:id="rId22"/>
    <p:sldId id="282" r:id="rId23"/>
    <p:sldId id="269" r:id="rId24"/>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77933C"/>
    <a:srgbClr val="C4BD97"/>
    <a:srgbClr val="DDD9C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88" autoAdjust="0"/>
    <p:restoredTop sz="94624" autoAdjust="0"/>
  </p:normalViewPr>
  <p:slideViewPr>
    <p:cSldViewPr showGuides="1">
      <p:cViewPr varScale="1">
        <p:scale>
          <a:sx n="70" d="100"/>
          <a:sy n="70" d="100"/>
        </p:scale>
        <p:origin x="-426" y="-102"/>
      </p:cViewPr>
      <p:guideLst>
        <p:guide orient="horz" pos="2160"/>
        <p:guide pos="2880"/>
      </p:guideLst>
    </p:cSldViewPr>
  </p:slideViewPr>
  <p:outlineViewPr>
    <p:cViewPr>
      <p:scale>
        <a:sx n="33" d="100"/>
        <a:sy n="33" d="100"/>
      </p:scale>
      <p:origin x="0" y="2928"/>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144D4A3B-9157-42DF-9402-9CD20E11E7C6}" type="datetimeFigureOut">
              <a:rPr lang="id-ID" smtClean="0"/>
              <a:pPr/>
              <a:t>25/12/2012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6025F85-6FD4-4C4C-8C1D-E425A662E610}" type="slidenum">
              <a:rPr lang="id-ID" smtClean="0"/>
              <a:pPr/>
              <a:t>‹#›</a:t>
            </a:fld>
            <a:endParaRPr lang="id-I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144D4A3B-9157-42DF-9402-9CD20E11E7C6}" type="datetimeFigureOut">
              <a:rPr lang="id-ID" smtClean="0"/>
              <a:pPr/>
              <a:t>25/12/2012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6025F85-6FD4-4C4C-8C1D-E425A662E610}" type="slidenum">
              <a:rPr lang="id-ID" smtClean="0"/>
              <a:pPr/>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144D4A3B-9157-42DF-9402-9CD20E11E7C6}" type="datetimeFigureOut">
              <a:rPr lang="id-ID" smtClean="0"/>
              <a:pPr/>
              <a:t>25/12/2012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6025F85-6FD4-4C4C-8C1D-E425A662E610}" type="slidenum">
              <a:rPr lang="id-ID" smtClean="0"/>
              <a:pPr/>
              <a:t>‹#›</a:t>
            </a:fld>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144D4A3B-9157-42DF-9402-9CD20E11E7C6}" type="datetimeFigureOut">
              <a:rPr lang="id-ID" smtClean="0"/>
              <a:pPr/>
              <a:t>25/12/2012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6025F85-6FD4-4C4C-8C1D-E425A662E610}" type="slidenum">
              <a:rPr lang="id-ID" smtClean="0"/>
              <a:pPr/>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44D4A3B-9157-42DF-9402-9CD20E11E7C6}" type="datetimeFigureOut">
              <a:rPr lang="id-ID" smtClean="0"/>
              <a:pPr/>
              <a:t>25/12/2012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6025F85-6FD4-4C4C-8C1D-E425A662E610}" type="slidenum">
              <a:rPr lang="id-ID" smtClean="0"/>
              <a:pPr/>
              <a:t>‹#›</a:t>
            </a:fld>
            <a:endParaRPr lang="id-I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144D4A3B-9157-42DF-9402-9CD20E11E7C6}" type="datetimeFigureOut">
              <a:rPr lang="id-ID" smtClean="0"/>
              <a:pPr/>
              <a:t>25/12/2012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6025F85-6FD4-4C4C-8C1D-E425A662E610}" type="slidenum">
              <a:rPr lang="id-ID" smtClean="0"/>
              <a:pPr/>
              <a:t>‹#›</a:t>
            </a:fld>
            <a:endParaRPr lang="id-I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144D4A3B-9157-42DF-9402-9CD20E11E7C6}" type="datetimeFigureOut">
              <a:rPr lang="id-ID" smtClean="0"/>
              <a:pPr/>
              <a:t>25/12/2012</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36025F85-6FD4-4C4C-8C1D-E425A662E610}" type="slidenum">
              <a:rPr lang="id-ID" smtClean="0"/>
              <a:pPr/>
              <a:t>‹#›</a:t>
            </a:fld>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144D4A3B-9157-42DF-9402-9CD20E11E7C6}" type="datetimeFigureOut">
              <a:rPr lang="id-ID" smtClean="0"/>
              <a:pPr/>
              <a:t>25/12/2012</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36025F85-6FD4-4C4C-8C1D-E425A662E610}" type="slidenum">
              <a:rPr lang="id-ID" smtClean="0"/>
              <a:pPr/>
              <a:t>‹#›</a:t>
            </a:fld>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4D4A3B-9157-42DF-9402-9CD20E11E7C6}" type="datetimeFigureOut">
              <a:rPr lang="id-ID" smtClean="0"/>
              <a:pPr/>
              <a:t>25/12/2012</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36025F85-6FD4-4C4C-8C1D-E425A662E610}" type="slidenum">
              <a:rPr lang="id-ID" smtClean="0"/>
              <a:pPr/>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4D4A3B-9157-42DF-9402-9CD20E11E7C6}" type="datetimeFigureOut">
              <a:rPr lang="id-ID" smtClean="0"/>
              <a:pPr/>
              <a:t>25/12/2012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6025F85-6FD4-4C4C-8C1D-E425A662E610}" type="slidenum">
              <a:rPr lang="id-ID" smtClean="0"/>
              <a:pPr/>
              <a:t>‹#›</a:t>
            </a:fld>
            <a:endParaRPr lang="id-I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4D4A3B-9157-42DF-9402-9CD20E11E7C6}" type="datetimeFigureOut">
              <a:rPr lang="id-ID" smtClean="0"/>
              <a:pPr/>
              <a:t>25/12/2012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6025F85-6FD4-4C4C-8C1D-E425A662E610}" type="slidenum">
              <a:rPr lang="id-ID" smtClean="0"/>
              <a:pPr/>
              <a:t>‹#›</a:t>
            </a:fld>
            <a:endParaRPr lang="id-ID"/>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4D4A3B-9157-42DF-9402-9CD20E11E7C6}" type="datetimeFigureOut">
              <a:rPr lang="id-ID" smtClean="0"/>
              <a:pPr/>
              <a:t>25/12/2012</a:t>
            </a:fld>
            <a:endParaRPr lang="id-ID"/>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025F85-6FD4-4C4C-8C1D-E425A662E610}" type="slidenum">
              <a:rPr lang="id-ID" smtClean="0"/>
              <a:pPr/>
              <a:t>‹#›</a:t>
            </a:fld>
            <a:endParaRPr lang="id-ID"/>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id.wikipedia.org/wiki/Samudra_Hindia" TargetMode="External"/><Relationship Id="rId2" Type="http://schemas.openxmlformats.org/officeDocument/2006/relationships/image" Target="../media/image18.gif"/><Relationship Id="rId1" Type="http://schemas.openxmlformats.org/officeDocument/2006/relationships/slideLayout" Target="../slideLayouts/slideLayout1.xml"/><Relationship Id="rId4" Type="http://schemas.openxmlformats.org/officeDocument/2006/relationships/hyperlink" Target="http://id.wikipedia.org/wiki/Samudra_Pasifik"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id.wikipedia.org/wiki/21_Juni" TargetMode="External"/><Relationship Id="rId3" Type="http://schemas.openxmlformats.org/officeDocument/2006/relationships/image" Target="../media/image5.jpeg"/><Relationship Id="rId7" Type="http://schemas.openxmlformats.org/officeDocument/2006/relationships/hyperlink" Target="http://id.wikipedia.org/wiki/1469" TargetMode="External"/><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hyperlink" Target="http://id.wikipedia.org/wiki/3_Mei" TargetMode="External"/><Relationship Id="rId5" Type="http://schemas.openxmlformats.org/officeDocument/2006/relationships/hyperlink" Target="http://id.wikipedia.org/wiki/Italia" TargetMode="External"/><Relationship Id="rId10" Type="http://schemas.openxmlformats.org/officeDocument/2006/relationships/hyperlink" Target="http://id.wikipedia.org/wiki/Filsuf" TargetMode="External"/><Relationship Id="rId4" Type="http://schemas.openxmlformats.org/officeDocument/2006/relationships/hyperlink" Target="http://id.wikipedia.org/wiki/Florence" TargetMode="External"/><Relationship Id="rId9" Type="http://schemas.openxmlformats.org/officeDocument/2006/relationships/hyperlink" Target="http://id.wikipedia.org/wiki/1527"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id.wikipedia.org/w/index.php?title=Teori_Kekuatan&amp;action=edit&amp;redlink=1" TargetMode="Externa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id.wikipedia.org/w/index.php?title=Teori_Daerah_Jantung&amp;action=edit&amp;redlink=1" TargetMode="Externa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85728"/>
            <a:ext cx="7772400" cy="1470025"/>
          </a:xfrm>
        </p:spPr>
        <p:txBody>
          <a:bodyPr/>
          <a:lstStyle/>
          <a:p>
            <a:r>
              <a:rPr lang="id-ID"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Britannic Bold" pitchFamily="34" charset="0"/>
              </a:rPr>
              <a:t>Geopolitik dan Wawasan Nusantara</a:t>
            </a:r>
            <a:endParaRPr lang="id-ID">
              <a:ln w="18415" cmpd="sng">
                <a:solidFill>
                  <a:srgbClr val="FFFFFF"/>
                </a:solidFill>
                <a:prstDash val="solid"/>
              </a:ln>
              <a:solidFill>
                <a:srgbClr val="FFFFFF"/>
              </a:solidFill>
              <a:effectLst>
                <a:outerShdw blurRad="63500" dir="3600000" algn="tl" rotWithShape="0">
                  <a:srgbClr val="000000">
                    <a:alpha val="70000"/>
                  </a:srgbClr>
                </a:outerShdw>
              </a:effectLst>
              <a:latin typeface="Britannic Bold" pitchFamily="34" charset="0"/>
            </a:endParaRPr>
          </a:p>
        </p:txBody>
      </p:sp>
      <p:sp>
        <p:nvSpPr>
          <p:cNvPr id="3" name="Subtitle 2"/>
          <p:cNvSpPr>
            <a:spLocks noGrp="1"/>
          </p:cNvSpPr>
          <p:nvPr>
            <p:ph type="subTitle" idx="1"/>
          </p:nvPr>
        </p:nvSpPr>
        <p:spPr>
          <a:xfrm>
            <a:off x="1371600" y="5857892"/>
            <a:ext cx="6400800" cy="757246"/>
          </a:xfrm>
        </p:spPr>
        <p:txBody>
          <a:bodyPr/>
          <a:lstStyle/>
          <a:p>
            <a:r>
              <a:rPr lang="id-ID" b="1" smtClean="0">
                <a:solidFill>
                  <a:srgbClr val="FFFF00"/>
                </a:solidFill>
              </a:rPr>
              <a:t>M Iwan Januar S.IKom</a:t>
            </a:r>
            <a:endParaRPr lang="id-ID" b="1">
              <a:solidFill>
                <a:srgbClr val="FFFF00"/>
              </a:solidFill>
            </a:endParaRPr>
          </a:p>
        </p:txBody>
      </p:sp>
      <p:pic>
        <p:nvPicPr>
          <p:cNvPr id="4" name="Picture 3" descr="BS17011.JPG"/>
          <p:cNvPicPr>
            <a:picLocks noChangeAspect="1"/>
          </p:cNvPicPr>
          <p:nvPr/>
        </p:nvPicPr>
        <p:blipFill>
          <a:blip r:embed="rId3">
            <a:clrChange>
              <a:clrFrom>
                <a:srgbClr val="FFFFFF"/>
              </a:clrFrom>
              <a:clrTo>
                <a:srgbClr val="FFFFFF">
                  <a:alpha val="0"/>
                </a:srgbClr>
              </a:clrTo>
            </a:clrChange>
          </a:blip>
          <a:stretch>
            <a:fillRect/>
          </a:stretch>
        </p:blipFill>
        <p:spPr>
          <a:xfrm>
            <a:off x="2678893" y="1857364"/>
            <a:ext cx="3786214" cy="3786214"/>
          </a:xfrm>
          <a:prstGeom prst="rect">
            <a:avLst/>
          </a:prstGeom>
          <a:effectLst>
            <a:outerShdw blurRad="50800" dist="38100" dir="10800000" algn="r" rotWithShape="0">
              <a:prstClr val="black">
                <a:alpha val="40000"/>
              </a:prstClr>
            </a:outerShdw>
            <a:reflection blurRad="6350" stA="50000" endA="275" endPos="40000" dist="101600" dir="5400000" sy="-100000" algn="bl" rotWithShape="0"/>
          </a:effectLst>
          <a:scene3d>
            <a:camera prst="orthographicFront"/>
            <a:lightRig rig="threePt" dir="t"/>
          </a:scene3d>
          <a:sp3d>
            <a:bevelT w="165100" prst="coolSlant"/>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Image 1 in HLI-2"/>
          <p:cNvPicPr>
            <a:picLocks noChangeAspect="1" noChangeArrowheads="1"/>
          </p:cNvPicPr>
          <p:nvPr/>
        </p:nvPicPr>
        <p:blipFill>
          <a:blip r:embed="rId3"/>
          <a:srcRect/>
          <a:stretch>
            <a:fillRect/>
          </a:stretch>
        </p:blipFill>
        <p:spPr bwMode="auto">
          <a:xfrm>
            <a:off x="0" y="-26988"/>
            <a:ext cx="9144000" cy="6858001"/>
          </a:xfrm>
          <a:prstGeom prst="rect">
            <a:avLst/>
          </a:prstGeom>
          <a:noFill/>
        </p:spPr>
      </p:pic>
      <p:sp>
        <p:nvSpPr>
          <p:cNvPr id="25604" name="Text Box 4"/>
          <p:cNvSpPr txBox="1">
            <a:spLocks noChangeArrowheads="1"/>
          </p:cNvSpPr>
          <p:nvPr/>
        </p:nvSpPr>
        <p:spPr bwMode="auto">
          <a:xfrm>
            <a:off x="838200" y="214290"/>
            <a:ext cx="7467600" cy="830997"/>
          </a:xfrm>
          <a:prstGeom prst="rect">
            <a:avLst/>
          </a:prstGeom>
          <a:solidFill>
            <a:srgbClr val="C4BD97">
              <a:alpha val="54902"/>
            </a:srgbClr>
          </a:solidFill>
          <a:ln w="9525">
            <a:noFill/>
            <a:miter lim="800000"/>
            <a:headEnd/>
            <a:tailEnd/>
          </a:ln>
          <a:effectLst/>
        </p:spPr>
        <p:txBody>
          <a:bodyPr wrap="square">
            <a:spAutoFit/>
          </a:bodyPr>
          <a:lstStyle/>
          <a:p>
            <a:pPr algn="ctr" eaLnBrk="0" hangingPunct="0"/>
            <a:r>
              <a:rPr lang="en-US" sz="2400" b="1">
                <a:solidFill>
                  <a:srgbClr val="000099"/>
                </a:solidFill>
                <a:latin typeface="Berlin Sans FB Demi" pitchFamily="34" charset="0"/>
              </a:rPr>
              <a:t>PETA WILAYAH REP INDONESIA </a:t>
            </a:r>
          </a:p>
          <a:p>
            <a:pPr algn="ctr" eaLnBrk="0" hangingPunct="0"/>
            <a:r>
              <a:rPr lang="en-US" sz="2400" b="1">
                <a:solidFill>
                  <a:srgbClr val="000099"/>
                </a:solidFill>
                <a:latin typeface="Berlin Sans FB Demi" pitchFamily="34" charset="0"/>
              </a:rPr>
              <a:t>SESUAI UU NO. 4 PRP 1960 (DEKLARASI JUANDA</a:t>
            </a:r>
            <a:r>
              <a:rPr lang="en-US" sz="2400" b="1" smtClean="0">
                <a:solidFill>
                  <a:srgbClr val="000099"/>
                </a:solidFill>
                <a:latin typeface="Berlin Sans FB Demi" pitchFamily="34" charset="0"/>
              </a:rPr>
              <a:t>)</a:t>
            </a:r>
            <a:endParaRPr lang="en-GB" sz="2400">
              <a:latin typeface="Berlin Sans FB Demi" pitchFamily="34" charset="0"/>
            </a:endParaRPr>
          </a:p>
        </p:txBody>
      </p:sp>
      <p:sp>
        <p:nvSpPr>
          <p:cNvPr id="25605" name="Freeform 5"/>
          <p:cNvSpPr>
            <a:spLocks/>
          </p:cNvSpPr>
          <p:nvPr/>
        </p:nvSpPr>
        <p:spPr bwMode="auto">
          <a:xfrm>
            <a:off x="819150" y="1085850"/>
            <a:ext cx="8020050" cy="4572000"/>
          </a:xfrm>
          <a:custGeom>
            <a:avLst/>
            <a:gdLst/>
            <a:ahLst/>
            <a:cxnLst>
              <a:cxn ang="0">
                <a:pos x="4956" y="2424"/>
              </a:cxn>
              <a:cxn ang="0">
                <a:pos x="4884" y="2388"/>
              </a:cxn>
              <a:cxn ang="0">
                <a:pos x="4680" y="2364"/>
              </a:cxn>
              <a:cxn ang="0">
                <a:pos x="4632" y="1872"/>
              </a:cxn>
              <a:cxn ang="0">
                <a:pos x="4392" y="1980"/>
              </a:cxn>
              <a:cxn ang="0">
                <a:pos x="4332" y="2160"/>
              </a:cxn>
              <a:cxn ang="0">
                <a:pos x="4152" y="2040"/>
              </a:cxn>
              <a:cxn ang="0">
                <a:pos x="4092" y="2160"/>
              </a:cxn>
              <a:cxn ang="0">
                <a:pos x="4020" y="2304"/>
              </a:cxn>
              <a:cxn ang="0">
                <a:pos x="3924" y="2376"/>
              </a:cxn>
              <a:cxn ang="0">
                <a:pos x="3864" y="2436"/>
              </a:cxn>
              <a:cxn ang="0">
                <a:pos x="3432" y="2520"/>
              </a:cxn>
              <a:cxn ang="0">
                <a:pos x="3300" y="2628"/>
              </a:cxn>
              <a:cxn ang="0">
                <a:pos x="3156" y="2832"/>
              </a:cxn>
              <a:cxn ang="0">
                <a:pos x="2988" y="2808"/>
              </a:cxn>
              <a:cxn ang="0">
                <a:pos x="2724" y="2676"/>
              </a:cxn>
              <a:cxn ang="0">
                <a:pos x="2664" y="2628"/>
              </a:cxn>
              <a:cxn ang="0">
                <a:pos x="2592" y="2472"/>
              </a:cxn>
              <a:cxn ang="0">
                <a:pos x="2472" y="2532"/>
              </a:cxn>
              <a:cxn ang="0">
                <a:pos x="2304" y="2532"/>
              </a:cxn>
              <a:cxn ang="0">
                <a:pos x="2040" y="2484"/>
              </a:cxn>
              <a:cxn ang="0">
                <a:pos x="1716" y="2388"/>
              </a:cxn>
              <a:cxn ang="0">
                <a:pos x="1260" y="2256"/>
              </a:cxn>
              <a:cxn ang="0">
                <a:pos x="1080" y="2052"/>
              </a:cxn>
              <a:cxn ang="0">
                <a:pos x="912" y="1944"/>
              </a:cxn>
              <a:cxn ang="0">
                <a:pos x="840" y="1944"/>
              </a:cxn>
              <a:cxn ang="0">
                <a:pos x="624" y="1548"/>
              </a:cxn>
              <a:cxn ang="0">
                <a:pos x="456" y="1296"/>
              </a:cxn>
              <a:cxn ang="0">
                <a:pos x="372" y="1080"/>
              </a:cxn>
              <a:cxn ang="0">
                <a:pos x="300" y="948"/>
              </a:cxn>
              <a:cxn ang="0">
                <a:pos x="240" y="792"/>
              </a:cxn>
              <a:cxn ang="0">
                <a:pos x="96" y="576"/>
              </a:cxn>
              <a:cxn ang="0">
                <a:pos x="24" y="72"/>
              </a:cxn>
              <a:cxn ang="0">
                <a:pos x="24" y="0"/>
              </a:cxn>
              <a:cxn ang="0">
                <a:pos x="204" y="168"/>
              </a:cxn>
              <a:cxn ang="0">
                <a:pos x="444" y="420"/>
              </a:cxn>
              <a:cxn ang="0">
                <a:pos x="588" y="420"/>
              </a:cxn>
              <a:cxn ang="0">
                <a:pos x="720" y="600"/>
              </a:cxn>
              <a:cxn ang="0">
                <a:pos x="876" y="744"/>
              </a:cxn>
              <a:cxn ang="0">
                <a:pos x="1020" y="816"/>
              </a:cxn>
              <a:cxn ang="0">
                <a:pos x="1140" y="828"/>
              </a:cxn>
              <a:cxn ang="0">
                <a:pos x="1200" y="672"/>
              </a:cxn>
              <a:cxn ang="0">
                <a:pos x="1224" y="456"/>
              </a:cxn>
              <a:cxn ang="0">
                <a:pos x="1440" y="408"/>
              </a:cxn>
              <a:cxn ang="0">
                <a:pos x="1380" y="384"/>
              </a:cxn>
              <a:cxn ang="0">
                <a:pos x="1536" y="384"/>
              </a:cxn>
              <a:cxn ang="0">
                <a:pos x="1632" y="684"/>
              </a:cxn>
            </a:cxnLst>
            <a:rect l="0" t="0" r="r" b="b"/>
            <a:pathLst>
              <a:path w="5052" h="2880">
                <a:moveTo>
                  <a:pt x="5052" y="2508"/>
                </a:moveTo>
                <a:cubicBezTo>
                  <a:pt x="4936" y="2485"/>
                  <a:pt x="5040" y="2522"/>
                  <a:pt x="4956" y="2424"/>
                </a:cubicBezTo>
                <a:cubicBezTo>
                  <a:pt x="4948" y="2414"/>
                  <a:pt x="4931" y="2418"/>
                  <a:pt x="4920" y="2412"/>
                </a:cubicBezTo>
                <a:cubicBezTo>
                  <a:pt x="4907" y="2406"/>
                  <a:pt x="4896" y="2396"/>
                  <a:pt x="4884" y="2388"/>
                </a:cubicBezTo>
                <a:cubicBezTo>
                  <a:pt x="4820" y="2392"/>
                  <a:pt x="4756" y="2407"/>
                  <a:pt x="4692" y="2400"/>
                </a:cubicBezTo>
                <a:cubicBezTo>
                  <a:pt x="4679" y="2399"/>
                  <a:pt x="4679" y="2377"/>
                  <a:pt x="4680" y="2364"/>
                </a:cubicBezTo>
                <a:cubicBezTo>
                  <a:pt x="4689" y="2285"/>
                  <a:pt x="4752" y="2221"/>
                  <a:pt x="4776" y="2148"/>
                </a:cubicBezTo>
                <a:cubicBezTo>
                  <a:pt x="4765" y="2040"/>
                  <a:pt x="4751" y="1912"/>
                  <a:pt x="4632" y="1872"/>
                </a:cubicBezTo>
                <a:cubicBezTo>
                  <a:pt x="4588" y="1828"/>
                  <a:pt x="4559" y="1812"/>
                  <a:pt x="4500" y="1788"/>
                </a:cubicBezTo>
                <a:cubicBezTo>
                  <a:pt x="4425" y="1838"/>
                  <a:pt x="4408" y="1898"/>
                  <a:pt x="4392" y="1980"/>
                </a:cubicBezTo>
                <a:lnTo>
                  <a:pt x="4332" y="2160"/>
                </a:lnTo>
                <a:cubicBezTo>
                  <a:pt x="4332" y="2160"/>
                  <a:pt x="4332" y="2160"/>
                  <a:pt x="4332" y="2160"/>
                </a:cubicBezTo>
                <a:cubicBezTo>
                  <a:pt x="4320" y="2156"/>
                  <a:pt x="4308" y="2152"/>
                  <a:pt x="4296" y="2148"/>
                </a:cubicBezTo>
                <a:cubicBezTo>
                  <a:pt x="4251" y="2103"/>
                  <a:pt x="4198" y="2086"/>
                  <a:pt x="4152" y="2040"/>
                </a:cubicBezTo>
                <a:cubicBezTo>
                  <a:pt x="4140" y="2052"/>
                  <a:pt x="4124" y="2061"/>
                  <a:pt x="4116" y="2076"/>
                </a:cubicBezTo>
                <a:cubicBezTo>
                  <a:pt x="4102" y="2101"/>
                  <a:pt x="4105" y="2134"/>
                  <a:pt x="4092" y="2160"/>
                </a:cubicBezTo>
                <a:cubicBezTo>
                  <a:pt x="4074" y="2197"/>
                  <a:pt x="4050" y="2231"/>
                  <a:pt x="4032" y="2268"/>
                </a:cubicBezTo>
                <a:cubicBezTo>
                  <a:pt x="4026" y="2279"/>
                  <a:pt x="4028" y="2294"/>
                  <a:pt x="4020" y="2304"/>
                </a:cubicBezTo>
                <a:cubicBezTo>
                  <a:pt x="4011" y="2315"/>
                  <a:pt x="3996" y="2320"/>
                  <a:pt x="3984" y="2328"/>
                </a:cubicBezTo>
                <a:cubicBezTo>
                  <a:pt x="3915" y="2431"/>
                  <a:pt x="4007" y="2310"/>
                  <a:pt x="3924" y="2376"/>
                </a:cubicBezTo>
                <a:cubicBezTo>
                  <a:pt x="3913" y="2385"/>
                  <a:pt x="3910" y="2402"/>
                  <a:pt x="3900" y="2412"/>
                </a:cubicBezTo>
                <a:cubicBezTo>
                  <a:pt x="3890" y="2422"/>
                  <a:pt x="3876" y="2428"/>
                  <a:pt x="3864" y="2436"/>
                </a:cubicBezTo>
                <a:cubicBezTo>
                  <a:pt x="3755" y="2363"/>
                  <a:pt x="3597" y="2390"/>
                  <a:pt x="3492" y="2460"/>
                </a:cubicBezTo>
                <a:cubicBezTo>
                  <a:pt x="3428" y="2556"/>
                  <a:pt x="3512" y="2440"/>
                  <a:pt x="3432" y="2520"/>
                </a:cubicBezTo>
                <a:cubicBezTo>
                  <a:pt x="3422" y="2530"/>
                  <a:pt x="3419" y="2547"/>
                  <a:pt x="3408" y="2556"/>
                </a:cubicBezTo>
                <a:cubicBezTo>
                  <a:pt x="3375" y="2584"/>
                  <a:pt x="3331" y="2597"/>
                  <a:pt x="3300" y="2628"/>
                </a:cubicBezTo>
                <a:cubicBezTo>
                  <a:pt x="3254" y="2674"/>
                  <a:pt x="3278" y="2655"/>
                  <a:pt x="3228" y="2688"/>
                </a:cubicBezTo>
                <a:cubicBezTo>
                  <a:pt x="3199" y="2732"/>
                  <a:pt x="3197" y="2796"/>
                  <a:pt x="3156" y="2832"/>
                </a:cubicBezTo>
                <a:cubicBezTo>
                  <a:pt x="3134" y="2851"/>
                  <a:pt x="3084" y="2880"/>
                  <a:pt x="3084" y="2880"/>
                </a:cubicBezTo>
                <a:cubicBezTo>
                  <a:pt x="3034" y="2863"/>
                  <a:pt x="3033" y="2838"/>
                  <a:pt x="2988" y="2808"/>
                </a:cubicBezTo>
                <a:cubicBezTo>
                  <a:pt x="2917" y="2820"/>
                  <a:pt x="2865" y="2819"/>
                  <a:pt x="2796" y="2796"/>
                </a:cubicBezTo>
                <a:cubicBezTo>
                  <a:pt x="2756" y="2736"/>
                  <a:pt x="2786" y="2717"/>
                  <a:pt x="2724" y="2676"/>
                </a:cubicBezTo>
                <a:cubicBezTo>
                  <a:pt x="2716" y="2664"/>
                  <a:pt x="2711" y="2649"/>
                  <a:pt x="2700" y="2640"/>
                </a:cubicBezTo>
                <a:cubicBezTo>
                  <a:pt x="2690" y="2632"/>
                  <a:pt x="2673" y="2637"/>
                  <a:pt x="2664" y="2628"/>
                </a:cubicBezTo>
                <a:cubicBezTo>
                  <a:pt x="2644" y="2608"/>
                  <a:pt x="2616" y="2556"/>
                  <a:pt x="2616" y="2556"/>
                </a:cubicBezTo>
                <a:cubicBezTo>
                  <a:pt x="2608" y="2528"/>
                  <a:pt x="2613" y="2493"/>
                  <a:pt x="2592" y="2472"/>
                </a:cubicBezTo>
                <a:cubicBezTo>
                  <a:pt x="2580" y="2460"/>
                  <a:pt x="2559" y="2477"/>
                  <a:pt x="2544" y="2484"/>
                </a:cubicBezTo>
                <a:cubicBezTo>
                  <a:pt x="2518" y="2497"/>
                  <a:pt x="2496" y="2516"/>
                  <a:pt x="2472" y="2532"/>
                </a:cubicBezTo>
                <a:cubicBezTo>
                  <a:pt x="2460" y="2540"/>
                  <a:pt x="2436" y="2556"/>
                  <a:pt x="2436" y="2556"/>
                </a:cubicBezTo>
                <a:cubicBezTo>
                  <a:pt x="2368" y="2546"/>
                  <a:pt x="2361" y="2548"/>
                  <a:pt x="2304" y="2532"/>
                </a:cubicBezTo>
                <a:cubicBezTo>
                  <a:pt x="2278" y="2525"/>
                  <a:pt x="2259" y="2500"/>
                  <a:pt x="2232" y="2496"/>
                </a:cubicBezTo>
                <a:cubicBezTo>
                  <a:pt x="2169" y="2486"/>
                  <a:pt x="2104" y="2488"/>
                  <a:pt x="2040" y="2484"/>
                </a:cubicBezTo>
                <a:cubicBezTo>
                  <a:pt x="1952" y="2455"/>
                  <a:pt x="1919" y="2447"/>
                  <a:pt x="1824" y="2436"/>
                </a:cubicBezTo>
                <a:cubicBezTo>
                  <a:pt x="1785" y="2423"/>
                  <a:pt x="1755" y="2401"/>
                  <a:pt x="1716" y="2388"/>
                </a:cubicBezTo>
                <a:cubicBezTo>
                  <a:pt x="1625" y="2267"/>
                  <a:pt x="1708" y="2351"/>
                  <a:pt x="1416" y="2328"/>
                </a:cubicBezTo>
                <a:cubicBezTo>
                  <a:pt x="1360" y="2324"/>
                  <a:pt x="1317" y="2270"/>
                  <a:pt x="1260" y="2256"/>
                </a:cubicBezTo>
                <a:cubicBezTo>
                  <a:pt x="1232" y="2214"/>
                  <a:pt x="1212" y="2200"/>
                  <a:pt x="1164" y="2184"/>
                </a:cubicBezTo>
                <a:cubicBezTo>
                  <a:pt x="1121" y="2120"/>
                  <a:pt x="1144" y="2095"/>
                  <a:pt x="1080" y="2052"/>
                </a:cubicBezTo>
                <a:cubicBezTo>
                  <a:pt x="1028" y="1975"/>
                  <a:pt x="1040" y="1952"/>
                  <a:pt x="960" y="1932"/>
                </a:cubicBezTo>
                <a:cubicBezTo>
                  <a:pt x="944" y="1936"/>
                  <a:pt x="927" y="1938"/>
                  <a:pt x="912" y="1944"/>
                </a:cubicBezTo>
                <a:cubicBezTo>
                  <a:pt x="899" y="1950"/>
                  <a:pt x="890" y="1968"/>
                  <a:pt x="876" y="1968"/>
                </a:cubicBezTo>
                <a:cubicBezTo>
                  <a:pt x="862" y="1968"/>
                  <a:pt x="852" y="1952"/>
                  <a:pt x="840" y="1944"/>
                </a:cubicBezTo>
                <a:cubicBezTo>
                  <a:pt x="802" y="1888"/>
                  <a:pt x="776" y="1823"/>
                  <a:pt x="744" y="1764"/>
                </a:cubicBezTo>
                <a:cubicBezTo>
                  <a:pt x="705" y="1692"/>
                  <a:pt x="657" y="1623"/>
                  <a:pt x="624" y="1548"/>
                </a:cubicBezTo>
                <a:cubicBezTo>
                  <a:pt x="579" y="1447"/>
                  <a:pt x="614" y="1493"/>
                  <a:pt x="540" y="1404"/>
                </a:cubicBezTo>
                <a:cubicBezTo>
                  <a:pt x="503" y="1360"/>
                  <a:pt x="508" y="1330"/>
                  <a:pt x="456" y="1296"/>
                </a:cubicBezTo>
                <a:cubicBezTo>
                  <a:pt x="429" y="1216"/>
                  <a:pt x="456" y="1164"/>
                  <a:pt x="384" y="1116"/>
                </a:cubicBezTo>
                <a:cubicBezTo>
                  <a:pt x="380" y="1104"/>
                  <a:pt x="378" y="1091"/>
                  <a:pt x="372" y="1080"/>
                </a:cubicBezTo>
                <a:cubicBezTo>
                  <a:pt x="366" y="1067"/>
                  <a:pt x="353" y="1058"/>
                  <a:pt x="348" y="1044"/>
                </a:cubicBezTo>
                <a:cubicBezTo>
                  <a:pt x="311" y="946"/>
                  <a:pt x="368" y="1016"/>
                  <a:pt x="300" y="948"/>
                </a:cubicBezTo>
                <a:cubicBezTo>
                  <a:pt x="271" y="862"/>
                  <a:pt x="290" y="897"/>
                  <a:pt x="252" y="840"/>
                </a:cubicBezTo>
                <a:cubicBezTo>
                  <a:pt x="248" y="824"/>
                  <a:pt x="247" y="807"/>
                  <a:pt x="240" y="792"/>
                </a:cubicBezTo>
                <a:cubicBezTo>
                  <a:pt x="227" y="766"/>
                  <a:pt x="192" y="720"/>
                  <a:pt x="192" y="720"/>
                </a:cubicBezTo>
                <a:cubicBezTo>
                  <a:pt x="176" y="655"/>
                  <a:pt x="150" y="612"/>
                  <a:pt x="96" y="576"/>
                </a:cubicBezTo>
                <a:cubicBezTo>
                  <a:pt x="85" y="436"/>
                  <a:pt x="121" y="193"/>
                  <a:pt x="36" y="108"/>
                </a:cubicBezTo>
                <a:cubicBezTo>
                  <a:pt x="32" y="96"/>
                  <a:pt x="30" y="83"/>
                  <a:pt x="24" y="72"/>
                </a:cubicBezTo>
                <a:cubicBezTo>
                  <a:pt x="18" y="59"/>
                  <a:pt x="0" y="50"/>
                  <a:pt x="0" y="36"/>
                </a:cubicBezTo>
                <a:cubicBezTo>
                  <a:pt x="0" y="22"/>
                  <a:pt x="16" y="12"/>
                  <a:pt x="24" y="0"/>
                </a:cubicBezTo>
                <a:cubicBezTo>
                  <a:pt x="40" y="4"/>
                  <a:pt x="60" y="1"/>
                  <a:pt x="72" y="12"/>
                </a:cubicBezTo>
                <a:cubicBezTo>
                  <a:pt x="142" y="73"/>
                  <a:pt x="103" y="134"/>
                  <a:pt x="204" y="168"/>
                </a:cubicBezTo>
                <a:cubicBezTo>
                  <a:pt x="252" y="184"/>
                  <a:pt x="348" y="216"/>
                  <a:pt x="348" y="216"/>
                </a:cubicBezTo>
                <a:cubicBezTo>
                  <a:pt x="384" y="270"/>
                  <a:pt x="392" y="378"/>
                  <a:pt x="444" y="420"/>
                </a:cubicBezTo>
                <a:cubicBezTo>
                  <a:pt x="454" y="428"/>
                  <a:pt x="468" y="428"/>
                  <a:pt x="480" y="432"/>
                </a:cubicBezTo>
                <a:cubicBezTo>
                  <a:pt x="516" y="428"/>
                  <a:pt x="552" y="420"/>
                  <a:pt x="588" y="420"/>
                </a:cubicBezTo>
                <a:cubicBezTo>
                  <a:pt x="601" y="420"/>
                  <a:pt x="617" y="422"/>
                  <a:pt x="624" y="432"/>
                </a:cubicBezTo>
                <a:cubicBezTo>
                  <a:pt x="668" y="494"/>
                  <a:pt x="642" y="548"/>
                  <a:pt x="720" y="600"/>
                </a:cubicBezTo>
                <a:cubicBezTo>
                  <a:pt x="756" y="653"/>
                  <a:pt x="770" y="634"/>
                  <a:pt x="816" y="672"/>
                </a:cubicBezTo>
                <a:cubicBezTo>
                  <a:pt x="934" y="770"/>
                  <a:pt x="782" y="650"/>
                  <a:pt x="876" y="744"/>
                </a:cubicBezTo>
                <a:cubicBezTo>
                  <a:pt x="905" y="773"/>
                  <a:pt x="948" y="780"/>
                  <a:pt x="984" y="792"/>
                </a:cubicBezTo>
                <a:cubicBezTo>
                  <a:pt x="998" y="797"/>
                  <a:pt x="1007" y="810"/>
                  <a:pt x="1020" y="816"/>
                </a:cubicBezTo>
                <a:cubicBezTo>
                  <a:pt x="1047" y="827"/>
                  <a:pt x="1076" y="831"/>
                  <a:pt x="1104" y="840"/>
                </a:cubicBezTo>
                <a:cubicBezTo>
                  <a:pt x="1116" y="836"/>
                  <a:pt x="1131" y="837"/>
                  <a:pt x="1140" y="828"/>
                </a:cubicBezTo>
                <a:cubicBezTo>
                  <a:pt x="1146" y="822"/>
                  <a:pt x="1164" y="744"/>
                  <a:pt x="1164" y="744"/>
                </a:cubicBezTo>
                <a:cubicBezTo>
                  <a:pt x="1190" y="652"/>
                  <a:pt x="1158" y="767"/>
                  <a:pt x="1200" y="672"/>
                </a:cubicBezTo>
                <a:cubicBezTo>
                  <a:pt x="1210" y="649"/>
                  <a:pt x="1224" y="600"/>
                  <a:pt x="1224" y="600"/>
                </a:cubicBezTo>
                <a:cubicBezTo>
                  <a:pt x="1192" y="504"/>
                  <a:pt x="1192" y="552"/>
                  <a:pt x="1224" y="456"/>
                </a:cubicBezTo>
                <a:cubicBezTo>
                  <a:pt x="1229" y="442"/>
                  <a:pt x="1234" y="423"/>
                  <a:pt x="1248" y="420"/>
                </a:cubicBezTo>
                <a:cubicBezTo>
                  <a:pt x="1311" y="406"/>
                  <a:pt x="1376" y="412"/>
                  <a:pt x="1440" y="408"/>
                </a:cubicBezTo>
                <a:cubicBezTo>
                  <a:pt x="1428" y="400"/>
                  <a:pt x="1418" y="386"/>
                  <a:pt x="1404" y="384"/>
                </a:cubicBezTo>
                <a:cubicBezTo>
                  <a:pt x="1383" y="381"/>
                  <a:pt x="1293" y="413"/>
                  <a:pt x="1380" y="384"/>
                </a:cubicBezTo>
                <a:cubicBezTo>
                  <a:pt x="1428" y="312"/>
                  <a:pt x="1402" y="233"/>
                  <a:pt x="1488" y="204"/>
                </a:cubicBezTo>
                <a:cubicBezTo>
                  <a:pt x="1533" y="271"/>
                  <a:pt x="1518" y="296"/>
                  <a:pt x="1536" y="384"/>
                </a:cubicBezTo>
                <a:cubicBezTo>
                  <a:pt x="1550" y="456"/>
                  <a:pt x="1585" y="530"/>
                  <a:pt x="1608" y="600"/>
                </a:cubicBezTo>
                <a:cubicBezTo>
                  <a:pt x="1617" y="627"/>
                  <a:pt x="1632" y="655"/>
                  <a:pt x="1632" y="684"/>
                </a:cubicBezTo>
              </a:path>
            </a:pathLst>
          </a:custGeom>
          <a:noFill/>
          <a:ln w="57150" cmpd="sng">
            <a:solidFill>
              <a:srgbClr val="0066FF"/>
            </a:solidFill>
            <a:round/>
            <a:headEnd/>
            <a:tailEnd/>
          </a:ln>
          <a:effectLst/>
        </p:spPr>
        <p:txBody>
          <a:bodyPr/>
          <a:lstStyle/>
          <a:p>
            <a:endParaRPr lang="id-ID"/>
          </a:p>
        </p:txBody>
      </p:sp>
      <p:sp>
        <p:nvSpPr>
          <p:cNvPr id="25606" name="Freeform 6"/>
          <p:cNvSpPr>
            <a:spLocks/>
          </p:cNvSpPr>
          <p:nvPr/>
        </p:nvSpPr>
        <p:spPr bwMode="auto">
          <a:xfrm>
            <a:off x="4827588" y="1238250"/>
            <a:ext cx="4030662" cy="2114550"/>
          </a:xfrm>
          <a:custGeom>
            <a:avLst/>
            <a:gdLst/>
            <a:ahLst/>
            <a:cxnLst>
              <a:cxn ang="0">
                <a:pos x="2539" y="1332"/>
              </a:cxn>
              <a:cxn ang="0">
                <a:pos x="2467" y="1272"/>
              </a:cxn>
              <a:cxn ang="0">
                <a:pos x="2359" y="1260"/>
              </a:cxn>
              <a:cxn ang="0">
                <a:pos x="2311" y="1188"/>
              </a:cxn>
              <a:cxn ang="0">
                <a:pos x="2131" y="1128"/>
              </a:cxn>
              <a:cxn ang="0">
                <a:pos x="1951" y="1056"/>
              </a:cxn>
              <a:cxn ang="0">
                <a:pos x="1891" y="984"/>
              </a:cxn>
              <a:cxn ang="0">
                <a:pos x="1879" y="948"/>
              </a:cxn>
              <a:cxn ang="0">
                <a:pos x="1771" y="768"/>
              </a:cxn>
              <a:cxn ang="0">
                <a:pos x="1675" y="888"/>
              </a:cxn>
              <a:cxn ang="0">
                <a:pos x="1603" y="948"/>
              </a:cxn>
              <a:cxn ang="0">
                <a:pos x="1555" y="936"/>
              </a:cxn>
              <a:cxn ang="0">
                <a:pos x="1507" y="792"/>
              </a:cxn>
              <a:cxn ang="0">
                <a:pos x="1471" y="768"/>
              </a:cxn>
              <a:cxn ang="0">
                <a:pos x="1447" y="732"/>
              </a:cxn>
              <a:cxn ang="0">
                <a:pos x="1351" y="804"/>
              </a:cxn>
              <a:cxn ang="0">
                <a:pos x="1279" y="792"/>
              </a:cxn>
              <a:cxn ang="0">
                <a:pos x="1207" y="732"/>
              </a:cxn>
              <a:cxn ang="0">
                <a:pos x="1123" y="432"/>
              </a:cxn>
              <a:cxn ang="0">
                <a:pos x="1111" y="396"/>
              </a:cxn>
              <a:cxn ang="0">
                <a:pos x="1063" y="384"/>
              </a:cxn>
              <a:cxn ang="0">
                <a:pos x="979" y="336"/>
              </a:cxn>
              <a:cxn ang="0">
                <a:pos x="991" y="96"/>
              </a:cxn>
              <a:cxn ang="0">
                <a:pos x="883" y="0"/>
              </a:cxn>
              <a:cxn ang="0">
                <a:pos x="811" y="96"/>
              </a:cxn>
              <a:cxn ang="0">
                <a:pos x="775" y="588"/>
              </a:cxn>
              <a:cxn ang="0">
                <a:pos x="727" y="696"/>
              </a:cxn>
              <a:cxn ang="0">
                <a:pos x="655" y="744"/>
              </a:cxn>
              <a:cxn ang="0">
                <a:pos x="547" y="708"/>
              </a:cxn>
              <a:cxn ang="0">
                <a:pos x="511" y="684"/>
              </a:cxn>
              <a:cxn ang="0">
                <a:pos x="391" y="660"/>
              </a:cxn>
              <a:cxn ang="0">
                <a:pos x="331" y="672"/>
              </a:cxn>
              <a:cxn ang="0">
                <a:pos x="283" y="744"/>
              </a:cxn>
              <a:cxn ang="0">
                <a:pos x="187" y="660"/>
              </a:cxn>
              <a:cxn ang="0">
                <a:pos x="139" y="588"/>
              </a:cxn>
              <a:cxn ang="0">
                <a:pos x="55" y="432"/>
              </a:cxn>
              <a:cxn ang="0">
                <a:pos x="31" y="324"/>
              </a:cxn>
              <a:cxn ang="0">
                <a:pos x="103" y="264"/>
              </a:cxn>
            </a:cxnLst>
            <a:rect l="0" t="0" r="r" b="b"/>
            <a:pathLst>
              <a:path w="2539" h="1332">
                <a:moveTo>
                  <a:pt x="2539" y="1332"/>
                </a:moveTo>
                <a:cubicBezTo>
                  <a:pt x="2513" y="1315"/>
                  <a:pt x="2497" y="1282"/>
                  <a:pt x="2467" y="1272"/>
                </a:cubicBezTo>
                <a:cubicBezTo>
                  <a:pt x="2433" y="1261"/>
                  <a:pt x="2395" y="1264"/>
                  <a:pt x="2359" y="1260"/>
                </a:cubicBezTo>
                <a:cubicBezTo>
                  <a:pt x="2343" y="1236"/>
                  <a:pt x="2327" y="1212"/>
                  <a:pt x="2311" y="1188"/>
                </a:cubicBezTo>
                <a:cubicBezTo>
                  <a:pt x="2282" y="1145"/>
                  <a:pt x="2176" y="1140"/>
                  <a:pt x="2131" y="1128"/>
                </a:cubicBezTo>
                <a:cubicBezTo>
                  <a:pt x="2064" y="1110"/>
                  <a:pt x="2014" y="1077"/>
                  <a:pt x="1951" y="1056"/>
                </a:cubicBezTo>
                <a:cubicBezTo>
                  <a:pt x="1934" y="1030"/>
                  <a:pt x="1908" y="1010"/>
                  <a:pt x="1891" y="984"/>
                </a:cubicBezTo>
                <a:cubicBezTo>
                  <a:pt x="1884" y="973"/>
                  <a:pt x="1885" y="959"/>
                  <a:pt x="1879" y="948"/>
                </a:cubicBezTo>
                <a:cubicBezTo>
                  <a:pt x="1844" y="885"/>
                  <a:pt x="1794" y="836"/>
                  <a:pt x="1771" y="768"/>
                </a:cubicBezTo>
                <a:cubicBezTo>
                  <a:pt x="1699" y="792"/>
                  <a:pt x="1740" y="823"/>
                  <a:pt x="1675" y="888"/>
                </a:cubicBezTo>
                <a:cubicBezTo>
                  <a:pt x="1629" y="934"/>
                  <a:pt x="1653" y="915"/>
                  <a:pt x="1603" y="948"/>
                </a:cubicBezTo>
                <a:cubicBezTo>
                  <a:pt x="1587" y="944"/>
                  <a:pt x="1566" y="949"/>
                  <a:pt x="1555" y="936"/>
                </a:cubicBezTo>
                <a:cubicBezTo>
                  <a:pt x="1535" y="912"/>
                  <a:pt x="1519" y="827"/>
                  <a:pt x="1507" y="792"/>
                </a:cubicBezTo>
                <a:cubicBezTo>
                  <a:pt x="1502" y="778"/>
                  <a:pt x="1483" y="776"/>
                  <a:pt x="1471" y="768"/>
                </a:cubicBezTo>
                <a:cubicBezTo>
                  <a:pt x="1463" y="756"/>
                  <a:pt x="1458" y="741"/>
                  <a:pt x="1447" y="732"/>
                </a:cubicBezTo>
                <a:cubicBezTo>
                  <a:pt x="1396" y="691"/>
                  <a:pt x="1373" y="771"/>
                  <a:pt x="1351" y="804"/>
                </a:cubicBezTo>
                <a:cubicBezTo>
                  <a:pt x="1327" y="800"/>
                  <a:pt x="1301" y="802"/>
                  <a:pt x="1279" y="792"/>
                </a:cubicBezTo>
                <a:cubicBezTo>
                  <a:pt x="1250" y="779"/>
                  <a:pt x="1233" y="749"/>
                  <a:pt x="1207" y="732"/>
                </a:cubicBezTo>
                <a:cubicBezTo>
                  <a:pt x="1190" y="627"/>
                  <a:pt x="1159" y="532"/>
                  <a:pt x="1123" y="432"/>
                </a:cubicBezTo>
                <a:cubicBezTo>
                  <a:pt x="1119" y="420"/>
                  <a:pt x="1121" y="404"/>
                  <a:pt x="1111" y="396"/>
                </a:cubicBezTo>
                <a:cubicBezTo>
                  <a:pt x="1098" y="386"/>
                  <a:pt x="1078" y="390"/>
                  <a:pt x="1063" y="384"/>
                </a:cubicBezTo>
                <a:cubicBezTo>
                  <a:pt x="1028" y="371"/>
                  <a:pt x="1009" y="356"/>
                  <a:pt x="979" y="336"/>
                </a:cubicBezTo>
                <a:cubicBezTo>
                  <a:pt x="953" y="257"/>
                  <a:pt x="971" y="175"/>
                  <a:pt x="991" y="96"/>
                </a:cubicBezTo>
                <a:cubicBezTo>
                  <a:pt x="971" y="17"/>
                  <a:pt x="963" y="16"/>
                  <a:pt x="883" y="0"/>
                </a:cubicBezTo>
                <a:cubicBezTo>
                  <a:pt x="853" y="45"/>
                  <a:pt x="828" y="46"/>
                  <a:pt x="811" y="96"/>
                </a:cubicBezTo>
                <a:cubicBezTo>
                  <a:pt x="804" y="305"/>
                  <a:pt x="818" y="417"/>
                  <a:pt x="775" y="588"/>
                </a:cubicBezTo>
                <a:cubicBezTo>
                  <a:pt x="771" y="602"/>
                  <a:pt x="735" y="688"/>
                  <a:pt x="727" y="696"/>
                </a:cubicBezTo>
                <a:cubicBezTo>
                  <a:pt x="707" y="716"/>
                  <a:pt x="655" y="744"/>
                  <a:pt x="655" y="744"/>
                </a:cubicBezTo>
                <a:cubicBezTo>
                  <a:pt x="619" y="732"/>
                  <a:pt x="579" y="729"/>
                  <a:pt x="547" y="708"/>
                </a:cubicBezTo>
                <a:cubicBezTo>
                  <a:pt x="535" y="700"/>
                  <a:pt x="525" y="688"/>
                  <a:pt x="511" y="684"/>
                </a:cubicBezTo>
                <a:cubicBezTo>
                  <a:pt x="472" y="672"/>
                  <a:pt x="391" y="660"/>
                  <a:pt x="391" y="660"/>
                </a:cubicBezTo>
                <a:cubicBezTo>
                  <a:pt x="371" y="664"/>
                  <a:pt x="347" y="659"/>
                  <a:pt x="331" y="672"/>
                </a:cubicBezTo>
                <a:cubicBezTo>
                  <a:pt x="308" y="690"/>
                  <a:pt x="283" y="744"/>
                  <a:pt x="283" y="744"/>
                </a:cubicBezTo>
                <a:cubicBezTo>
                  <a:pt x="240" y="730"/>
                  <a:pt x="215" y="696"/>
                  <a:pt x="187" y="660"/>
                </a:cubicBezTo>
                <a:cubicBezTo>
                  <a:pt x="169" y="637"/>
                  <a:pt x="139" y="588"/>
                  <a:pt x="139" y="588"/>
                </a:cubicBezTo>
                <a:cubicBezTo>
                  <a:pt x="122" y="520"/>
                  <a:pt x="105" y="482"/>
                  <a:pt x="55" y="432"/>
                </a:cubicBezTo>
                <a:cubicBezTo>
                  <a:pt x="44" y="398"/>
                  <a:pt x="0" y="355"/>
                  <a:pt x="31" y="324"/>
                </a:cubicBezTo>
                <a:cubicBezTo>
                  <a:pt x="106" y="249"/>
                  <a:pt x="103" y="308"/>
                  <a:pt x="103" y="264"/>
                </a:cubicBezTo>
              </a:path>
            </a:pathLst>
          </a:custGeom>
          <a:noFill/>
          <a:ln w="57150" cmpd="sng">
            <a:solidFill>
              <a:srgbClr val="0066FF"/>
            </a:solidFill>
            <a:round/>
            <a:headEnd/>
            <a:tailEnd/>
          </a:ln>
          <a:effectLst/>
        </p:spPr>
        <p:txBody>
          <a:bodyPr/>
          <a:lstStyle/>
          <a:p>
            <a:endParaRPr lang="id-ID"/>
          </a:p>
        </p:txBody>
      </p:sp>
      <p:sp>
        <p:nvSpPr>
          <p:cNvPr id="25607" name="Rectangle 7"/>
          <p:cNvSpPr>
            <a:spLocks noChangeArrowheads="1"/>
          </p:cNvSpPr>
          <p:nvPr/>
        </p:nvSpPr>
        <p:spPr bwMode="auto">
          <a:xfrm>
            <a:off x="2209800" y="5715000"/>
            <a:ext cx="2522538" cy="581025"/>
          </a:xfrm>
          <a:prstGeom prst="rect">
            <a:avLst/>
          </a:prstGeom>
          <a:noFill/>
          <a:ln w="9525">
            <a:noFill/>
            <a:miter lim="800000"/>
            <a:headEnd/>
            <a:tailEnd/>
          </a:ln>
          <a:effectLst/>
        </p:spPr>
        <p:txBody>
          <a:bodyPr>
            <a:spAutoFit/>
          </a:bodyPr>
          <a:lstStyle/>
          <a:p>
            <a:pPr eaLnBrk="0" hangingPunct="0"/>
            <a:r>
              <a:rPr lang="en-US" sz="1600" b="1"/>
              <a:t>KETERANGAN :</a:t>
            </a:r>
            <a:br>
              <a:rPr lang="en-US" sz="1600" b="1"/>
            </a:br>
            <a:r>
              <a:rPr lang="en-US" sz="1600" b="1">
                <a:solidFill>
                  <a:srgbClr val="000099"/>
                </a:solidFill>
              </a:rPr>
              <a:t>LAUT WILAYAH 12 MIL</a:t>
            </a:r>
            <a:endParaRPr lang="en-GB" sz="1600" b="1">
              <a:solidFill>
                <a:srgbClr val="000099"/>
              </a:solidFill>
            </a:endParaRPr>
          </a:p>
        </p:txBody>
      </p:sp>
      <p:sp>
        <p:nvSpPr>
          <p:cNvPr id="25608" name="Line 8"/>
          <p:cNvSpPr>
            <a:spLocks noChangeShapeType="1"/>
          </p:cNvSpPr>
          <p:nvPr/>
        </p:nvSpPr>
        <p:spPr bwMode="auto">
          <a:xfrm>
            <a:off x="2286000" y="6248400"/>
            <a:ext cx="2362200" cy="0"/>
          </a:xfrm>
          <a:prstGeom prst="line">
            <a:avLst/>
          </a:prstGeom>
          <a:noFill/>
          <a:ln w="38100">
            <a:solidFill>
              <a:srgbClr val="FF0000"/>
            </a:solidFill>
            <a:round/>
            <a:headEnd/>
            <a:tailEnd/>
          </a:ln>
          <a:effectLst/>
        </p:spPr>
        <p:txBody>
          <a:bodyPr/>
          <a:lstStyle/>
          <a:p>
            <a:endParaRPr lang="id-ID"/>
          </a:p>
        </p:txBody>
      </p:sp>
    </p:spTree>
  </p:cSld>
  <p:clrMapOvr>
    <a:masterClrMapping/>
  </p:clrMapOvr>
  <p:transition spd="med">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iterate type="wd">
                                    <p:tmPct val="100000"/>
                                  </p:iterate>
                                  <p:childTnLst>
                                    <p:set>
                                      <p:cBhvr>
                                        <p:cTn id="6" dur="1" fill="hold">
                                          <p:stCondLst>
                                            <p:cond delay="0"/>
                                          </p:stCondLst>
                                        </p:cTn>
                                        <p:tgtEl>
                                          <p:spTgt spid="25604"/>
                                        </p:tgtEl>
                                        <p:attrNameLst>
                                          <p:attrName>style.visibility</p:attrName>
                                        </p:attrNameLst>
                                      </p:cBhvr>
                                      <p:to>
                                        <p:strVal val="visible"/>
                                      </p:to>
                                    </p:set>
                                    <p:anim calcmode="lin" valueType="num">
                                      <p:cBhvr additive="base">
                                        <p:cTn id="7" dur="300" fill="hold"/>
                                        <p:tgtEl>
                                          <p:spTgt spid="25604"/>
                                        </p:tgtEl>
                                        <p:attrNameLst>
                                          <p:attrName>ppt_x</p:attrName>
                                        </p:attrNameLst>
                                      </p:cBhvr>
                                      <p:tavLst>
                                        <p:tav tm="0">
                                          <p:val>
                                            <p:strVal val="#ppt_x"/>
                                          </p:val>
                                        </p:tav>
                                        <p:tav tm="100000">
                                          <p:val>
                                            <p:strVal val="#ppt_x"/>
                                          </p:val>
                                        </p:tav>
                                      </p:tavLst>
                                    </p:anim>
                                    <p:anim calcmode="lin" valueType="num">
                                      <p:cBhvr additive="base">
                                        <p:cTn id="8" dur="300" fill="hold"/>
                                        <p:tgtEl>
                                          <p:spTgt spid="2560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28575">
            <a:solidFill>
              <a:srgbClr val="FF0000"/>
            </a:solidFill>
            <a:miter lim="800000"/>
            <a:headEnd/>
            <a:tailEnd/>
          </a:ln>
          <a:effectLst/>
        </p:spPr>
      </p:pic>
      <p:sp>
        <p:nvSpPr>
          <p:cNvPr id="46083" name="Freeform 3"/>
          <p:cNvSpPr>
            <a:spLocks/>
          </p:cNvSpPr>
          <p:nvPr/>
        </p:nvSpPr>
        <p:spPr bwMode="auto">
          <a:xfrm>
            <a:off x="4772025" y="2347913"/>
            <a:ext cx="4359275" cy="1462087"/>
          </a:xfrm>
          <a:custGeom>
            <a:avLst/>
            <a:gdLst/>
            <a:ahLst/>
            <a:cxnLst>
              <a:cxn ang="0">
                <a:pos x="2634" y="689"/>
              </a:cxn>
              <a:cxn ang="0">
                <a:pos x="2330" y="641"/>
              </a:cxn>
              <a:cxn ang="0">
                <a:pos x="2226" y="577"/>
              </a:cxn>
              <a:cxn ang="0">
                <a:pos x="2130" y="497"/>
              </a:cxn>
              <a:cxn ang="0">
                <a:pos x="1946" y="425"/>
              </a:cxn>
              <a:cxn ang="0">
                <a:pos x="1842" y="489"/>
              </a:cxn>
              <a:cxn ang="0">
                <a:pos x="1762" y="561"/>
              </a:cxn>
              <a:cxn ang="0">
                <a:pos x="1594" y="465"/>
              </a:cxn>
              <a:cxn ang="0">
                <a:pos x="1522" y="249"/>
              </a:cxn>
              <a:cxn ang="0">
                <a:pos x="1474" y="57"/>
              </a:cxn>
              <a:cxn ang="0">
                <a:pos x="1346" y="1"/>
              </a:cxn>
              <a:cxn ang="0">
                <a:pos x="1146" y="65"/>
              </a:cxn>
              <a:cxn ang="0">
                <a:pos x="690" y="265"/>
              </a:cxn>
              <a:cxn ang="0">
                <a:pos x="586" y="337"/>
              </a:cxn>
              <a:cxn ang="0">
                <a:pos x="218" y="153"/>
              </a:cxn>
              <a:cxn ang="0">
                <a:pos x="26" y="33"/>
              </a:cxn>
              <a:cxn ang="0">
                <a:pos x="2" y="129"/>
              </a:cxn>
              <a:cxn ang="0">
                <a:pos x="82" y="193"/>
              </a:cxn>
              <a:cxn ang="0">
                <a:pos x="218" y="297"/>
              </a:cxn>
              <a:cxn ang="0">
                <a:pos x="266" y="361"/>
              </a:cxn>
              <a:cxn ang="0">
                <a:pos x="378" y="385"/>
              </a:cxn>
              <a:cxn ang="0">
                <a:pos x="490" y="425"/>
              </a:cxn>
              <a:cxn ang="0">
                <a:pos x="706" y="457"/>
              </a:cxn>
              <a:cxn ang="0">
                <a:pos x="770" y="393"/>
              </a:cxn>
              <a:cxn ang="0">
                <a:pos x="1154" y="313"/>
              </a:cxn>
              <a:cxn ang="0">
                <a:pos x="1306" y="153"/>
              </a:cxn>
              <a:cxn ang="0">
                <a:pos x="1378" y="129"/>
              </a:cxn>
              <a:cxn ang="0">
                <a:pos x="1426" y="281"/>
              </a:cxn>
              <a:cxn ang="0">
                <a:pos x="1410" y="225"/>
              </a:cxn>
              <a:cxn ang="0">
                <a:pos x="1434" y="369"/>
              </a:cxn>
              <a:cxn ang="0">
                <a:pos x="1394" y="433"/>
              </a:cxn>
              <a:cxn ang="0">
                <a:pos x="1594" y="601"/>
              </a:cxn>
              <a:cxn ang="0">
                <a:pos x="1698" y="625"/>
              </a:cxn>
              <a:cxn ang="0">
                <a:pos x="1850" y="641"/>
              </a:cxn>
              <a:cxn ang="0">
                <a:pos x="2042" y="593"/>
              </a:cxn>
              <a:cxn ang="0">
                <a:pos x="2090" y="601"/>
              </a:cxn>
              <a:cxn ang="0">
                <a:pos x="2226" y="713"/>
              </a:cxn>
              <a:cxn ang="0">
                <a:pos x="2674" y="889"/>
              </a:cxn>
              <a:cxn ang="0">
                <a:pos x="2730" y="745"/>
              </a:cxn>
            </a:cxnLst>
            <a:rect l="0" t="0" r="r" b="b"/>
            <a:pathLst>
              <a:path w="2746" h="921">
                <a:moveTo>
                  <a:pt x="2730" y="745"/>
                </a:moveTo>
                <a:cubicBezTo>
                  <a:pt x="2711" y="688"/>
                  <a:pt x="2679" y="711"/>
                  <a:pt x="2634" y="689"/>
                </a:cubicBezTo>
                <a:cubicBezTo>
                  <a:pt x="2599" y="671"/>
                  <a:pt x="2568" y="646"/>
                  <a:pt x="2530" y="633"/>
                </a:cubicBezTo>
                <a:cubicBezTo>
                  <a:pt x="2463" y="636"/>
                  <a:pt x="2397" y="643"/>
                  <a:pt x="2330" y="641"/>
                </a:cubicBezTo>
                <a:cubicBezTo>
                  <a:pt x="2313" y="640"/>
                  <a:pt x="2282" y="625"/>
                  <a:pt x="2282" y="625"/>
                </a:cubicBezTo>
                <a:cubicBezTo>
                  <a:pt x="2265" y="608"/>
                  <a:pt x="2242" y="596"/>
                  <a:pt x="2226" y="577"/>
                </a:cubicBezTo>
                <a:cubicBezTo>
                  <a:pt x="2178" y="519"/>
                  <a:pt x="2268" y="586"/>
                  <a:pt x="2194" y="537"/>
                </a:cubicBezTo>
                <a:cubicBezTo>
                  <a:pt x="2179" y="492"/>
                  <a:pt x="2166" y="515"/>
                  <a:pt x="2130" y="497"/>
                </a:cubicBezTo>
                <a:cubicBezTo>
                  <a:pt x="2094" y="479"/>
                  <a:pt x="2057" y="463"/>
                  <a:pt x="2018" y="449"/>
                </a:cubicBezTo>
                <a:cubicBezTo>
                  <a:pt x="1994" y="440"/>
                  <a:pt x="1946" y="425"/>
                  <a:pt x="1946" y="425"/>
                </a:cubicBezTo>
                <a:cubicBezTo>
                  <a:pt x="1922" y="428"/>
                  <a:pt x="1897" y="425"/>
                  <a:pt x="1874" y="433"/>
                </a:cubicBezTo>
                <a:cubicBezTo>
                  <a:pt x="1840" y="444"/>
                  <a:pt x="1855" y="466"/>
                  <a:pt x="1842" y="489"/>
                </a:cubicBezTo>
                <a:cubicBezTo>
                  <a:pt x="1836" y="499"/>
                  <a:pt x="1826" y="505"/>
                  <a:pt x="1818" y="513"/>
                </a:cubicBezTo>
                <a:cubicBezTo>
                  <a:pt x="1807" y="545"/>
                  <a:pt x="1793" y="551"/>
                  <a:pt x="1762" y="561"/>
                </a:cubicBezTo>
                <a:cubicBezTo>
                  <a:pt x="1708" y="525"/>
                  <a:pt x="1641" y="526"/>
                  <a:pt x="1578" y="513"/>
                </a:cubicBezTo>
                <a:cubicBezTo>
                  <a:pt x="1583" y="497"/>
                  <a:pt x="1589" y="481"/>
                  <a:pt x="1594" y="465"/>
                </a:cubicBezTo>
                <a:cubicBezTo>
                  <a:pt x="1597" y="457"/>
                  <a:pt x="1602" y="441"/>
                  <a:pt x="1602" y="441"/>
                </a:cubicBezTo>
                <a:cubicBezTo>
                  <a:pt x="1595" y="353"/>
                  <a:pt x="1596" y="298"/>
                  <a:pt x="1522" y="249"/>
                </a:cubicBezTo>
                <a:cubicBezTo>
                  <a:pt x="1511" y="233"/>
                  <a:pt x="1501" y="217"/>
                  <a:pt x="1490" y="201"/>
                </a:cubicBezTo>
                <a:cubicBezTo>
                  <a:pt x="1463" y="161"/>
                  <a:pt x="1520" y="72"/>
                  <a:pt x="1474" y="57"/>
                </a:cubicBezTo>
                <a:cubicBezTo>
                  <a:pt x="1466" y="54"/>
                  <a:pt x="1458" y="52"/>
                  <a:pt x="1450" y="49"/>
                </a:cubicBezTo>
                <a:cubicBezTo>
                  <a:pt x="1405" y="13"/>
                  <a:pt x="1397" y="18"/>
                  <a:pt x="1346" y="1"/>
                </a:cubicBezTo>
                <a:cubicBezTo>
                  <a:pt x="1293" y="4"/>
                  <a:pt x="1239" y="0"/>
                  <a:pt x="1186" y="9"/>
                </a:cubicBezTo>
                <a:cubicBezTo>
                  <a:pt x="1169" y="12"/>
                  <a:pt x="1151" y="54"/>
                  <a:pt x="1146" y="65"/>
                </a:cubicBezTo>
                <a:cubicBezTo>
                  <a:pt x="1128" y="104"/>
                  <a:pt x="1124" y="123"/>
                  <a:pt x="1082" y="137"/>
                </a:cubicBezTo>
                <a:cubicBezTo>
                  <a:pt x="987" y="264"/>
                  <a:pt x="833" y="259"/>
                  <a:pt x="690" y="265"/>
                </a:cubicBezTo>
                <a:cubicBezTo>
                  <a:pt x="642" y="281"/>
                  <a:pt x="663" y="306"/>
                  <a:pt x="626" y="329"/>
                </a:cubicBezTo>
                <a:cubicBezTo>
                  <a:pt x="614" y="336"/>
                  <a:pt x="599" y="334"/>
                  <a:pt x="586" y="337"/>
                </a:cubicBezTo>
                <a:cubicBezTo>
                  <a:pt x="497" y="327"/>
                  <a:pt x="493" y="319"/>
                  <a:pt x="418" y="281"/>
                </a:cubicBezTo>
                <a:cubicBezTo>
                  <a:pt x="389" y="193"/>
                  <a:pt x="299" y="173"/>
                  <a:pt x="218" y="153"/>
                </a:cubicBezTo>
                <a:cubicBezTo>
                  <a:pt x="174" y="127"/>
                  <a:pt x="141" y="94"/>
                  <a:pt x="98" y="65"/>
                </a:cubicBezTo>
                <a:cubicBezTo>
                  <a:pt x="76" y="50"/>
                  <a:pt x="26" y="33"/>
                  <a:pt x="26" y="33"/>
                </a:cubicBezTo>
                <a:cubicBezTo>
                  <a:pt x="23" y="57"/>
                  <a:pt x="24" y="82"/>
                  <a:pt x="18" y="105"/>
                </a:cubicBezTo>
                <a:cubicBezTo>
                  <a:pt x="16" y="114"/>
                  <a:pt x="0" y="120"/>
                  <a:pt x="2" y="129"/>
                </a:cubicBezTo>
                <a:cubicBezTo>
                  <a:pt x="4" y="138"/>
                  <a:pt x="18" y="140"/>
                  <a:pt x="26" y="145"/>
                </a:cubicBezTo>
                <a:cubicBezTo>
                  <a:pt x="38" y="182"/>
                  <a:pt x="50" y="172"/>
                  <a:pt x="82" y="193"/>
                </a:cubicBezTo>
                <a:cubicBezTo>
                  <a:pt x="109" y="233"/>
                  <a:pt x="154" y="254"/>
                  <a:pt x="194" y="281"/>
                </a:cubicBezTo>
                <a:cubicBezTo>
                  <a:pt x="202" y="286"/>
                  <a:pt x="210" y="292"/>
                  <a:pt x="218" y="297"/>
                </a:cubicBezTo>
                <a:cubicBezTo>
                  <a:pt x="226" y="302"/>
                  <a:pt x="242" y="313"/>
                  <a:pt x="242" y="313"/>
                </a:cubicBezTo>
                <a:cubicBezTo>
                  <a:pt x="271" y="401"/>
                  <a:pt x="225" y="268"/>
                  <a:pt x="266" y="361"/>
                </a:cubicBezTo>
                <a:cubicBezTo>
                  <a:pt x="294" y="424"/>
                  <a:pt x="263" y="396"/>
                  <a:pt x="306" y="425"/>
                </a:cubicBezTo>
                <a:cubicBezTo>
                  <a:pt x="357" y="412"/>
                  <a:pt x="333" y="400"/>
                  <a:pt x="378" y="385"/>
                </a:cubicBezTo>
                <a:cubicBezTo>
                  <a:pt x="399" y="388"/>
                  <a:pt x="422" y="386"/>
                  <a:pt x="442" y="393"/>
                </a:cubicBezTo>
                <a:cubicBezTo>
                  <a:pt x="460" y="399"/>
                  <a:pt x="474" y="414"/>
                  <a:pt x="490" y="425"/>
                </a:cubicBezTo>
                <a:cubicBezTo>
                  <a:pt x="523" y="447"/>
                  <a:pt x="586" y="457"/>
                  <a:pt x="626" y="465"/>
                </a:cubicBezTo>
                <a:cubicBezTo>
                  <a:pt x="653" y="462"/>
                  <a:pt x="681" y="465"/>
                  <a:pt x="706" y="457"/>
                </a:cubicBezTo>
                <a:cubicBezTo>
                  <a:pt x="715" y="454"/>
                  <a:pt x="715" y="440"/>
                  <a:pt x="722" y="433"/>
                </a:cubicBezTo>
                <a:cubicBezTo>
                  <a:pt x="737" y="418"/>
                  <a:pt x="754" y="406"/>
                  <a:pt x="770" y="393"/>
                </a:cubicBezTo>
                <a:cubicBezTo>
                  <a:pt x="806" y="363"/>
                  <a:pt x="844" y="366"/>
                  <a:pt x="890" y="361"/>
                </a:cubicBezTo>
                <a:cubicBezTo>
                  <a:pt x="1016" y="319"/>
                  <a:pt x="975" y="322"/>
                  <a:pt x="1154" y="313"/>
                </a:cubicBezTo>
                <a:cubicBezTo>
                  <a:pt x="1192" y="304"/>
                  <a:pt x="1206" y="293"/>
                  <a:pt x="1234" y="265"/>
                </a:cubicBezTo>
                <a:cubicBezTo>
                  <a:pt x="1250" y="218"/>
                  <a:pt x="1250" y="172"/>
                  <a:pt x="1306" y="153"/>
                </a:cubicBezTo>
                <a:cubicBezTo>
                  <a:pt x="1322" y="148"/>
                  <a:pt x="1338" y="142"/>
                  <a:pt x="1354" y="137"/>
                </a:cubicBezTo>
                <a:cubicBezTo>
                  <a:pt x="1362" y="134"/>
                  <a:pt x="1378" y="129"/>
                  <a:pt x="1378" y="129"/>
                </a:cubicBezTo>
                <a:cubicBezTo>
                  <a:pt x="1450" y="141"/>
                  <a:pt x="1430" y="133"/>
                  <a:pt x="1410" y="193"/>
                </a:cubicBezTo>
                <a:cubicBezTo>
                  <a:pt x="1415" y="222"/>
                  <a:pt x="1426" y="251"/>
                  <a:pt x="1426" y="281"/>
                </a:cubicBezTo>
                <a:cubicBezTo>
                  <a:pt x="1426" y="289"/>
                  <a:pt x="1420" y="265"/>
                  <a:pt x="1418" y="257"/>
                </a:cubicBezTo>
                <a:cubicBezTo>
                  <a:pt x="1415" y="246"/>
                  <a:pt x="1413" y="236"/>
                  <a:pt x="1410" y="225"/>
                </a:cubicBezTo>
                <a:cubicBezTo>
                  <a:pt x="1413" y="257"/>
                  <a:pt x="1413" y="289"/>
                  <a:pt x="1418" y="321"/>
                </a:cubicBezTo>
                <a:cubicBezTo>
                  <a:pt x="1421" y="338"/>
                  <a:pt x="1434" y="369"/>
                  <a:pt x="1434" y="369"/>
                </a:cubicBezTo>
                <a:cubicBezTo>
                  <a:pt x="1370" y="401"/>
                  <a:pt x="1353" y="371"/>
                  <a:pt x="1298" y="353"/>
                </a:cubicBezTo>
                <a:cubicBezTo>
                  <a:pt x="1322" y="389"/>
                  <a:pt x="1365" y="398"/>
                  <a:pt x="1394" y="433"/>
                </a:cubicBezTo>
                <a:cubicBezTo>
                  <a:pt x="1422" y="466"/>
                  <a:pt x="1410" y="514"/>
                  <a:pt x="1434" y="545"/>
                </a:cubicBezTo>
                <a:cubicBezTo>
                  <a:pt x="1461" y="578"/>
                  <a:pt x="1558" y="597"/>
                  <a:pt x="1594" y="601"/>
                </a:cubicBezTo>
                <a:cubicBezTo>
                  <a:pt x="1626" y="612"/>
                  <a:pt x="1634" y="633"/>
                  <a:pt x="1658" y="657"/>
                </a:cubicBezTo>
                <a:cubicBezTo>
                  <a:pt x="1738" y="637"/>
                  <a:pt x="1656" y="667"/>
                  <a:pt x="1698" y="625"/>
                </a:cubicBezTo>
                <a:cubicBezTo>
                  <a:pt x="1717" y="606"/>
                  <a:pt x="1751" y="613"/>
                  <a:pt x="1778" y="609"/>
                </a:cubicBezTo>
                <a:cubicBezTo>
                  <a:pt x="1819" y="595"/>
                  <a:pt x="1824" y="607"/>
                  <a:pt x="1850" y="641"/>
                </a:cubicBezTo>
                <a:cubicBezTo>
                  <a:pt x="1908" y="629"/>
                  <a:pt x="1959" y="609"/>
                  <a:pt x="2018" y="601"/>
                </a:cubicBezTo>
                <a:cubicBezTo>
                  <a:pt x="2026" y="598"/>
                  <a:pt x="2034" y="597"/>
                  <a:pt x="2042" y="593"/>
                </a:cubicBezTo>
                <a:cubicBezTo>
                  <a:pt x="2051" y="589"/>
                  <a:pt x="2057" y="575"/>
                  <a:pt x="2066" y="577"/>
                </a:cubicBezTo>
                <a:cubicBezTo>
                  <a:pt x="2077" y="579"/>
                  <a:pt x="2083" y="592"/>
                  <a:pt x="2090" y="601"/>
                </a:cubicBezTo>
                <a:cubicBezTo>
                  <a:pt x="2111" y="627"/>
                  <a:pt x="2135" y="652"/>
                  <a:pt x="2162" y="673"/>
                </a:cubicBezTo>
                <a:cubicBezTo>
                  <a:pt x="2182" y="688"/>
                  <a:pt x="2226" y="713"/>
                  <a:pt x="2226" y="713"/>
                </a:cubicBezTo>
                <a:cubicBezTo>
                  <a:pt x="2309" y="838"/>
                  <a:pt x="2378" y="811"/>
                  <a:pt x="2538" y="817"/>
                </a:cubicBezTo>
                <a:cubicBezTo>
                  <a:pt x="2602" y="881"/>
                  <a:pt x="2589" y="877"/>
                  <a:pt x="2674" y="889"/>
                </a:cubicBezTo>
                <a:cubicBezTo>
                  <a:pt x="2731" y="908"/>
                  <a:pt x="2708" y="896"/>
                  <a:pt x="2746" y="921"/>
                </a:cubicBezTo>
                <a:cubicBezTo>
                  <a:pt x="2717" y="833"/>
                  <a:pt x="2730" y="890"/>
                  <a:pt x="2730" y="745"/>
                </a:cubicBezTo>
                <a:close/>
              </a:path>
            </a:pathLst>
          </a:custGeom>
          <a:solidFill>
            <a:srgbClr val="0066FF"/>
          </a:solidFill>
          <a:ln w="9525">
            <a:solidFill>
              <a:schemeClr val="tx1"/>
            </a:solidFill>
            <a:round/>
            <a:headEnd/>
            <a:tailEnd/>
          </a:ln>
          <a:effectLst/>
        </p:spPr>
        <p:txBody>
          <a:bodyPr/>
          <a:lstStyle/>
          <a:p>
            <a:endParaRPr lang="id-ID"/>
          </a:p>
        </p:txBody>
      </p:sp>
      <p:sp>
        <p:nvSpPr>
          <p:cNvPr id="46084" name="Freeform 4"/>
          <p:cNvSpPr>
            <a:spLocks/>
          </p:cNvSpPr>
          <p:nvPr/>
        </p:nvSpPr>
        <p:spPr bwMode="auto">
          <a:xfrm>
            <a:off x="4286250" y="2438400"/>
            <a:ext cx="990600" cy="2762250"/>
          </a:xfrm>
          <a:custGeom>
            <a:avLst/>
            <a:gdLst/>
            <a:ahLst/>
            <a:cxnLst>
              <a:cxn ang="0">
                <a:pos x="0" y="1740"/>
              </a:cxn>
              <a:cxn ang="0">
                <a:pos x="132" y="1500"/>
              </a:cxn>
              <a:cxn ang="0">
                <a:pos x="180" y="1428"/>
              </a:cxn>
              <a:cxn ang="0">
                <a:pos x="204" y="1392"/>
              </a:cxn>
              <a:cxn ang="0">
                <a:pos x="264" y="1128"/>
              </a:cxn>
              <a:cxn ang="0">
                <a:pos x="300" y="1092"/>
              </a:cxn>
              <a:cxn ang="0">
                <a:pos x="396" y="912"/>
              </a:cxn>
              <a:cxn ang="0">
                <a:pos x="384" y="864"/>
              </a:cxn>
              <a:cxn ang="0">
                <a:pos x="372" y="828"/>
              </a:cxn>
              <a:cxn ang="0">
                <a:pos x="408" y="756"/>
              </a:cxn>
              <a:cxn ang="0">
                <a:pos x="456" y="648"/>
              </a:cxn>
              <a:cxn ang="0">
                <a:pos x="540" y="396"/>
              </a:cxn>
              <a:cxn ang="0">
                <a:pos x="624" y="108"/>
              </a:cxn>
              <a:cxn ang="0">
                <a:pos x="612" y="0"/>
              </a:cxn>
            </a:cxnLst>
            <a:rect l="0" t="0" r="r" b="b"/>
            <a:pathLst>
              <a:path w="624" h="1740">
                <a:moveTo>
                  <a:pt x="0" y="1740"/>
                </a:moveTo>
                <a:cubicBezTo>
                  <a:pt x="20" y="1660"/>
                  <a:pt x="89" y="1569"/>
                  <a:pt x="132" y="1500"/>
                </a:cubicBezTo>
                <a:cubicBezTo>
                  <a:pt x="147" y="1475"/>
                  <a:pt x="164" y="1452"/>
                  <a:pt x="180" y="1428"/>
                </a:cubicBezTo>
                <a:cubicBezTo>
                  <a:pt x="188" y="1416"/>
                  <a:pt x="204" y="1392"/>
                  <a:pt x="204" y="1392"/>
                </a:cubicBezTo>
                <a:cubicBezTo>
                  <a:pt x="216" y="1299"/>
                  <a:pt x="235" y="1216"/>
                  <a:pt x="264" y="1128"/>
                </a:cubicBezTo>
                <a:cubicBezTo>
                  <a:pt x="269" y="1112"/>
                  <a:pt x="290" y="1105"/>
                  <a:pt x="300" y="1092"/>
                </a:cubicBezTo>
                <a:cubicBezTo>
                  <a:pt x="340" y="1040"/>
                  <a:pt x="375" y="974"/>
                  <a:pt x="396" y="912"/>
                </a:cubicBezTo>
                <a:cubicBezTo>
                  <a:pt x="392" y="896"/>
                  <a:pt x="389" y="880"/>
                  <a:pt x="384" y="864"/>
                </a:cubicBezTo>
                <a:cubicBezTo>
                  <a:pt x="381" y="852"/>
                  <a:pt x="369" y="840"/>
                  <a:pt x="372" y="828"/>
                </a:cubicBezTo>
                <a:cubicBezTo>
                  <a:pt x="378" y="802"/>
                  <a:pt x="398" y="781"/>
                  <a:pt x="408" y="756"/>
                </a:cubicBezTo>
                <a:cubicBezTo>
                  <a:pt x="456" y="642"/>
                  <a:pt x="407" y="721"/>
                  <a:pt x="456" y="648"/>
                </a:cubicBezTo>
                <a:cubicBezTo>
                  <a:pt x="479" y="555"/>
                  <a:pt x="486" y="477"/>
                  <a:pt x="540" y="396"/>
                </a:cubicBezTo>
                <a:cubicBezTo>
                  <a:pt x="520" y="274"/>
                  <a:pt x="535" y="197"/>
                  <a:pt x="624" y="108"/>
                </a:cubicBezTo>
                <a:lnTo>
                  <a:pt x="612" y="0"/>
                </a:lnTo>
              </a:path>
            </a:pathLst>
          </a:custGeom>
          <a:noFill/>
          <a:ln w="38100" cmpd="sng">
            <a:solidFill>
              <a:srgbClr val="FF3300"/>
            </a:solidFill>
            <a:round/>
            <a:headEnd/>
            <a:tailEnd/>
          </a:ln>
          <a:effectLst/>
        </p:spPr>
        <p:txBody>
          <a:bodyPr/>
          <a:lstStyle/>
          <a:p>
            <a:endParaRPr lang="id-ID"/>
          </a:p>
        </p:txBody>
      </p:sp>
      <p:sp>
        <p:nvSpPr>
          <p:cNvPr id="46085" name="Freeform 5"/>
          <p:cNvSpPr>
            <a:spLocks/>
          </p:cNvSpPr>
          <p:nvPr/>
        </p:nvSpPr>
        <p:spPr bwMode="auto">
          <a:xfrm>
            <a:off x="5467350" y="2381250"/>
            <a:ext cx="1333500" cy="3009900"/>
          </a:xfrm>
          <a:custGeom>
            <a:avLst/>
            <a:gdLst/>
            <a:ahLst/>
            <a:cxnLst>
              <a:cxn ang="0">
                <a:pos x="0" y="1896"/>
              </a:cxn>
              <a:cxn ang="0">
                <a:pos x="180" y="1776"/>
              </a:cxn>
              <a:cxn ang="0">
                <a:pos x="252" y="1752"/>
              </a:cxn>
              <a:cxn ang="0">
                <a:pos x="492" y="1656"/>
              </a:cxn>
              <a:cxn ang="0">
                <a:pos x="516" y="1596"/>
              </a:cxn>
              <a:cxn ang="0">
                <a:pos x="540" y="1524"/>
              </a:cxn>
              <a:cxn ang="0">
                <a:pos x="480" y="1236"/>
              </a:cxn>
              <a:cxn ang="0">
                <a:pos x="468" y="1128"/>
              </a:cxn>
              <a:cxn ang="0">
                <a:pos x="480" y="972"/>
              </a:cxn>
              <a:cxn ang="0">
                <a:pos x="516" y="960"/>
              </a:cxn>
              <a:cxn ang="0">
                <a:pos x="672" y="888"/>
              </a:cxn>
              <a:cxn ang="0">
                <a:pos x="612" y="648"/>
              </a:cxn>
              <a:cxn ang="0">
                <a:pos x="600" y="384"/>
              </a:cxn>
              <a:cxn ang="0">
                <a:pos x="648" y="312"/>
              </a:cxn>
              <a:cxn ang="0">
                <a:pos x="720" y="192"/>
              </a:cxn>
              <a:cxn ang="0">
                <a:pos x="816" y="36"/>
              </a:cxn>
              <a:cxn ang="0">
                <a:pos x="840" y="0"/>
              </a:cxn>
            </a:cxnLst>
            <a:rect l="0" t="0" r="r" b="b"/>
            <a:pathLst>
              <a:path w="840" h="1896">
                <a:moveTo>
                  <a:pt x="0" y="1896"/>
                </a:moveTo>
                <a:cubicBezTo>
                  <a:pt x="46" y="1803"/>
                  <a:pt x="94" y="1802"/>
                  <a:pt x="180" y="1776"/>
                </a:cubicBezTo>
                <a:cubicBezTo>
                  <a:pt x="204" y="1769"/>
                  <a:pt x="252" y="1752"/>
                  <a:pt x="252" y="1752"/>
                </a:cubicBezTo>
                <a:cubicBezTo>
                  <a:pt x="307" y="1670"/>
                  <a:pt x="406" y="1685"/>
                  <a:pt x="492" y="1656"/>
                </a:cubicBezTo>
                <a:cubicBezTo>
                  <a:pt x="500" y="1636"/>
                  <a:pt x="509" y="1616"/>
                  <a:pt x="516" y="1596"/>
                </a:cubicBezTo>
                <a:cubicBezTo>
                  <a:pt x="525" y="1572"/>
                  <a:pt x="540" y="1524"/>
                  <a:pt x="540" y="1524"/>
                </a:cubicBezTo>
                <a:cubicBezTo>
                  <a:pt x="528" y="1427"/>
                  <a:pt x="511" y="1329"/>
                  <a:pt x="480" y="1236"/>
                </a:cubicBezTo>
                <a:cubicBezTo>
                  <a:pt x="476" y="1200"/>
                  <a:pt x="468" y="1164"/>
                  <a:pt x="468" y="1128"/>
                </a:cubicBezTo>
                <a:cubicBezTo>
                  <a:pt x="468" y="1076"/>
                  <a:pt x="466" y="1022"/>
                  <a:pt x="480" y="972"/>
                </a:cubicBezTo>
                <a:cubicBezTo>
                  <a:pt x="483" y="960"/>
                  <a:pt x="504" y="965"/>
                  <a:pt x="516" y="960"/>
                </a:cubicBezTo>
                <a:cubicBezTo>
                  <a:pt x="569" y="937"/>
                  <a:pt x="624" y="920"/>
                  <a:pt x="672" y="888"/>
                </a:cubicBezTo>
                <a:cubicBezTo>
                  <a:pt x="660" y="806"/>
                  <a:pt x="638" y="727"/>
                  <a:pt x="612" y="648"/>
                </a:cubicBezTo>
                <a:cubicBezTo>
                  <a:pt x="600" y="555"/>
                  <a:pt x="572" y="480"/>
                  <a:pt x="600" y="384"/>
                </a:cubicBezTo>
                <a:cubicBezTo>
                  <a:pt x="608" y="356"/>
                  <a:pt x="639" y="339"/>
                  <a:pt x="648" y="312"/>
                </a:cubicBezTo>
                <a:cubicBezTo>
                  <a:pt x="665" y="260"/>
                  <a:pt x="686" y="233"/>
                  <a:pt x="720" y="192"/>
                </a:cubicBezTo>
                <a:cubicBezTo>
                  <a:pt x="757" y="147"/>
                  <a:pt x="784" y="84"/>
                  <a:pt x="816" y="36"/>
                </a:cubicBezTo>
                <a:cubicBezTo>
                  <a:pt x="824" y="24"/>
                  <a:pt x="840" y="0"/>
                  <a:pt x="840" y="0"/>
                </a:cubicBezTo>
              </a:path>
            </a:pathLst>
          </a:custGeom>
          <a:noFill/>
          <a:ln w="38100" cmpd="sng">
            <a:solidFill>
              <a:srgbClr val="FF3300"/>
            </a:solidFill>
            <a:round/>
            <a:headEnd/>
            <a:tailEnd/>
          </a:ln>
          <a:effectLst/>
        </p:spPr>
        <p:txBody>
          <a:bodyPr/>
          <a:lstStyle/>
          <a:p>
            <a:endParaRPr lang="id-ID"/>
          </a:p>
        </p:txBody>
      </p:sp>
      <p:sp>
        <p:nvSpPr>
          <p:cNvPr id="46086" name="Freeform 6"/>
          <p:cNvSpPr>
            <a:spLocks/>
          </p:cNvSpPr>
          <p:nvPr/>
        </p:nvSpPr>
        <p:spPr bwMode="auto">
          <a:xfrm>
            <a:off x="6192838" y="4002088"/>
            <a:ext cx="608012" cy="1185862"/>
          </a:xfrm>
          <a:custGeom>
            <a:avLst/>
            <a:gdLst/>
            <a:ahLst/>
            <a:cxnLst>
              <a:cxn ang="0">
                <a:pos x="11" y="23"/>
              </a:cxn>
              <a:cxn ang="0">
                <a:pos x="47" y="107"/>
              </a:cxn>
              <a:cxn ang="0">
                <a:pos x="107" y="203"/>
              </a:cxn>
              <a:cxn ang="0">
                <a:pos x="179" y="311"/>
              </a:cxn>
              <a:cxn ang="0">
                <a:pos x="227" y="515"/>
              </a:cxn>
              <a:cxn ang="0">
                <a:pos x="299" y="635"/>
              </a:cxn>
              <a:cxn ang="0">
                <a:pos x="359" y="707"/>
              </a:cxn>
              <a:cxn ang="0">
                <a:pos x="383" y="743"/>
              </a:cxn>
            </a:cxnLst>
            <a:rect l="0" t="0" r="r" b="b"/>
            <a:pathLst>
              <a:path w="383" h="747">
                <a:moveTo>
                  <a:pt x="11" y="23"/>
                </a:moveTo>
                <a:cubicBezTo>
                  <a:pt x="43" y="150"/>
                  <a:pt x="0" y="0"/>
                  <a:pt x="47" y="107"/>
                </a:cubicBezTo>
                <a:cubicBezTo>
                  <a:pt x="89" y="202"/>
                  <a:pt x="42" y="160"/>
                  <a:pt x="107" y="203"/>
                </a:cubicBezTo>
                <a:cubicBezTo>
                  <a:pt x="131" y="239"/>
                  <a:pt x="165" y="270"/>
                  <a:pt x="179" y="311"/>
                </a:cubicBezTo>
                <a:cubicBezTo>
                  <a:pt x="201" y="378"/>
                  <a:pt x="209" y="447"/>
                  <a:pt x="227" y="515"/>
                </a:cubicBezTo>
                <a:cubicBezTo>
                  <a:pt x="246" y="585"/>
                  <a:pt x="238" y="615"/>
                  <a:pt x="299" y="635"/>
                </a:cubicBezTo>
                <a:cubicBezTo>
                  <a:pt x="326" y="662"/>
                  <a:pt x="342" y="674"/>
                  <a:pt x="359" y="707"/>
                </a:cubicBezTo>
                <a:cubicBezTo>
                  <a:pt x="379" y="747"/>
                  <a:pt x="356" y="743"/>
                  <a:pt x="383" y="743"/>
                </a:cubicBezTo>
              </a:path>
            </a:pathLst>
          </a:custGeom>
          <a:noFill/>
          <a:ln w="38100" cmpd="sng">
            <a:solidFill>
              <a:srgbClr val="FF3300"/>
            </a:solidFill>
            <a:round/>
            <a:headEnd/>
            <a:tailEnd/>
          </a:ln>
          <a:effectLst/>
        </p:spPr>
        <p:txBody>
          <a:bodyPr/>
          <a:lstStyle/>
          <a:p>
            <a:endParaRPr lang="id-ID"/>
          </a:p>
        </p:txBody>
      </p:sp>
      <p:sp>
        <p:nvSpPr>
          <p:cNvPr id="46087" name="Line 7"/>
          <p:cNvSpPr>
            <a:spLocks noChangeShapeType="1"/>
          </p:cNvSpPr>
          <p:nvPr/>
        </p:nvSpPr>
        <p:spPr bwMode="auto">
          <a:xfrm>
            <a:off x="6216650" y="4127500"/>
            <a:ext cx="1524000" cy="685800"/>
          </a:xfrm>
          <a:prstGeom prst="line">
            <a:avLst/>
          </a:prstGeom>
          <a:noFill/>
          <a:ln w="38100">
            <a:solidFill>
              <a:srgbClr val="FF3300"/>
            </a:solidFill>
            <a:round/>
            <a:headEnd/>
            <a:tailEnd/>
          </a:ln>
          <a:effectLst/>
        </p:spPr>
        <p:txBody>
          <a:bodyPr/>
          <a:lstStyle/>
          <a:p>
            <a:endParaRPr lang="id-ID"/>
          </a:p>
        </p:txBody>
      </p:sp>
      <p:sp>
        <p:nvSpPr>
          <p:cNvPr id="46088" name="Freeform 8"/>
          <p:cNvSpPr>
            <a:spLocks/>
          </p:cNvSpPr>
          <p:nvPr/>
        </p:nvSpPr>
        <p:spPr bwMode="auto">
          <a:xfrm>
            <a:off x="5791200" y="2362200"/>
            <a:ext cx="590550" cy="742950"/>
          </a:xfrm>
          <a:custGeom>
            <a:avLst/>
            <a:gdLst/>
            <a:ahLst/>
            <a:cxnLst>
              <a:cxn ang="0">
                <a:pos x="372" y="468"/>
              </a:cxn>
              <a:cxn ang="0">
                <a:pos x="336" y="300"/>
              </a:cxn>
              <a:cxn ang="0">
                <a:pos x="288" y="228"/>
              </a:cxn>
              <a:cxn ang="0">
                <a:pos x="276" y="192"/>
              </a:cxn>
              <a:cxn ang="0">
                <a:pos x="0" y="0"/>
              </a:cxn>
            </a:cxnLst>
            <a:rect l="0" t="0" r="r" b="b"/>
            <a:pathLst>
              <a:path w="372" h="468">
                <a:moveTo>
                  <a:pt x="372" y="468"/>
                </a:moveTo>
                <a:cubicBezTo>
                  <a:pt x="360" y="412"/>
                  <a:pt x="360" y="352"/>
                  <a:pt x="336" y="300"/>
                </a:cubicBezTo>
                <a:cubicBezTo>
                  <a:pt x="324" y="274"/>
                  <a:pt x="304" y="252"/>
                  <a:pt x="288" y="228"/>
                </a:cubicBezTo>
                <a:cubicBezTo>
                  <a:pt x="281" y="217"/>
                  <a:pt x="276" y="192"/>
                  <a:pt x="276" y="192"/>
                </a:cubicBezTo>
                <a:lnTo>
                  <a:pt x="0" y="0"/>
                </a:lnTo>
              </a:path>
            </a:pathLst>
          </a:custGeom>
          <a:noFill/>
          <a:ln w="38100" cmpd="sng">
            <a:solidFill>
              <a:srgbClr val="FF3300"/>
            </a:solidFill>
            <a:round/>
            <a:headEnd/>
            <a:tailEnd/>
          </a:ln>
          <a:effectLst/>
        </p:spPr>
        <p:txBody>
          <a:bodyPr/>
          <a:lstStyle/>
          <a:p>
            <a:endParaRPr lang="id-ID"/>
          </a:p>
        </p:txBody>
      </p:sp>
      <p:sp>
        <p:nvSpPr>
          <p:cNvPr id="46089" name="Freeform 9"/>
          <p:cNvSpPr>
            <a:spLocks/>
          </p:cNvSpPr>
          <p:nvPr/>
        </p:nvSpPr>
        <p:spPr bwMode="auto">
          <a:xfrm>
            <a:off x="2174875" y="1925638"/>
            <a:ext cx="949325" cy="931862"/>
          </a:xfrm>
          <a:custGeom>
            <a:avLst/>
            <a:gdLst/>
            <a:ahLst/>
            <a:cxnLst>
              <a:cxn ang="0">
                <a:pos x="94" y="503"/>
              </a:cxn>
              <a:cxn ang="0">
                <a:pos x="142" y="455"/>
              </a:cxn>
              <a:cxn ang="0">
                <a:pos x="202" y="419"/>
              </a:cxn>
              <a:cxn ang="0">
                <a:pos x="214" y="359"/>
              </a:cxn>
              <a:cxn ang="0">
                <a:pos x="238" y="275"/>
              </a:cxn>
              <a:cxn ang="0">
                <a:pos x="310" y="227"/>
              </a:cxn>
              <a:cxn ang="0">
                <a:pos x="322" y="275"/>
              </a:cxn>
              <a:cxn ang="0">
                <a:pos x="358" y="287"/>
              </a:cxn>
              <a:cxn ang="0">
                <a:pos x="394" y="323"/>
              </a:cxn>
              <a:cxn ang="0">
                <a:pos x="478" y="359"/>
              </a:cxn>
              <a:cxn ang="0">
                <a:pos x="598" y="527"/>
              </a:cxn>
              <a:cxn ang="0">
                <a:pos x="562" y="215"/>
              </a:cxn>
              <a:cxn ang="0">
                <a:pos x="526" y="191"/>
              </a:cxn>
              <a:cxn ang="0">
                <a:pos x="502" y="83"/>
              </a:cxn>
              <a:cxn ang="0">
                <a:pos x="430" y="47"/>
              </a:cxn>
              <a:cxn ang="0">
                <a:pos x="358" y="11"/>
              </a:cxn>
              <a:cxn ang="0">
                <a:pos x="214" y="59"/>
              </a:cxn>
              <a:cxn ang="0">
                <a:pos x="58" y="311"/>
              </a:cxn>
              <a:cxn ang="0">
                <a:pos x="46" y="587"/>
              </a:cxn>
              <a:cxn ang="0">
                <a:pos x="94" y="503"/>
              </a:cxn>
            </a:cxnLst>
            <a:rect l="0" t="0" r="r" b="b"/>
            <a:pathLst>
              <a:path w="598" h="587">
                <a:moveTo>
                  <a:pt x="94" y="503"/>
                </a:moveTo>
                <a:cubicBezTo>
                  <a:pt x="190" y="471"/>
                  <a:pt x="78" y="519"/>
                  <a:pt x="142" y="455"/>
                </a:cubicBezTo>
                <a:cubicBezTo>
                  <a:pt x="158" y="439"/>
                  <a:pt x="182" y="431"/>
                  <a:pt x="202" y="419"/>
                </a:cubicBezTo>
                <a:cubicBezTo>
                  <a:pt x="206" y="399"/>
                  <a:pt x="214" y="379"/>
                  <a:pt x="214" y="359"/>
                </a:cubicBezTo>
                <a:cubicBezTo>
                  <a:pt x="214" y="300"/>
                  <a:pt x="165" y="340"/>
                  <a:pt x="238" y="275"/>
                </a:cubicBezTo>
                <a:cubicBezTo>
                  <a:pt x="260" y="256"/>
                  <a:pt x="310" y="227"/>
                  <a:pt x="310" y="227"/>
                </a:cubicBezTo>
                <a:cubicBezTo>
                  <a:pt x="314" y="243"/>
                  <a:pt x="312" y="262"/>
                  <a:pt x="322" y="275"/>
                </a:cubicBezTo>
                <a:cubicBezTo>
                  <a:pt x="330" y="285"/>
                  <a:pt x="347" y="280"/>
                  <a:pt x="358" y="287"/>
                </a:cubicBezTo>
                <a:cubicBezTo>
                  <a:pt x="372" y="296"/>
                  <a:pt x="380" y="314"/>
                  <a:pt x="394" y="323"/>
                </a:cubicBezTo>
                <a:cubicBezTo>
                  <a:pt x="419" y="340"/>
                  <a:pt x="451" y="345"/>
                  <a:pt x="478" y="359"/>
                </a:cubicBezTo>
                <a:cubicBezTo>
                  <a:pt x="517" y="417"/>
                  <a:pt x="540" y="488"/>
                  <a:pt x="598" y="527"/>
                </a:cubicBezTo>
                <a:cubicBezTo>
                  <a:pt x="595" y="493"/>
                  <a:pt x="566" y="230"/>
                  <a:pt x="562" y="215"/>
                </a:cubicBezTo>
                <a:cubicBezTo>
                  <a:pt x="558" y="201"/>
                  <a:pt x="538" y="199"/>
                  <a:pt x="526" y="191"/>
                </a:cubicBezTo>
                <a:cubicBezTo>
                  <a:pt x="526" y="190"/>
                  <a:pt x="507" y="90"/>
                  <a:pt x="502" y="83"/>
                </a:cubicBezTo>
                <a:cubicBezTo>
                  <a:pt x="485" y="57"/>
                  <a:pt x="454" y="59"/>
                  <a:pt x="430" y="47"/>
                </a:cubicBezTo>
                <a:cubicBezTo>
                  <a:pt x="337" y="0"/>
                  <a:pt x="448" y="41"/>
                  <a:pt x="358" y="11"/>
                </a:cubicBezTo>
                <a:cubicBezTo>
                  <a:pt x="296" y="21"/>
                  <a:pt x="265" y="25"/>
                  <a:pt x="214" y="59"/>
                </a:cubicBezTo>
                <a:cubicBezTo>
                  <a:pt x="185" y="147"/>
                  <a:pt x="154" y="279"/>
                  <a:pt x="58" y="311"/>
                </a:cubicBezTo>
                <a:cubicBezTo>
                  <a:pt x="0" y="398"/>
                  <a:pt x="32" y="488"/>
                  <a:pt x="46" y="587"/>
                </a:cubicBezTo>
                <a:cubicBezTo>
                  <a:pt x="80" y="536"/>
                  <a:pt x="64" y="564"/>
                  <a:pt x="94" y="503"/>
                </a:cubicBezTo>
                <a:close/>
              </a:path>
            </a:pathLst>
          </a:custGeom>
          <a:solidFill>
            <a:srgbClr val="0066FF"/>
          </a:solidFill>
          <a:ln w="9525">
            <a:solidFill>
              <a:schemeClr val="tx1"/>
            </a:solidFill>
            <a:round/>
            <a:headEnd/>
            <a:tailEnd/>
          </a:ln>
          <a:effectLst/>
        </p:spPr>
        <p:txBody>
          <a:bodyPr/>
          <a:lstStyle/>
          <a:p>
            <a:endParaRPr lang="id-ID"/>
          </a:p>
        </p:txBody>
      </p:sp>
      <p:sp>
        <p:nvSpPr>
          <p:cNvPr id="46090" name="Rectangle 10"/>
          <p:cNvSpPr>
            <a:spLocks noChangeArrowheads="1"/>
          </p:cNvSpPr>
          <p:nvPr/>
        </p:nvSpPr>
        <p:spPr bwMode="auto">
          <a:xfrm>
            <a:off x="0" y="6172200"/>
            <a:ext cx="9144000" cy="685800"/>
          </a:xfrm>
          <a:prstGeom prst="rect">
            <a:avLst/>
          </a:prstGeom>
          <a:gradFill rotWithShape="0">
            <a:gsLst>
              <a:gs pos="0">
                <a:srgbClr val="FF3300"/>
              </a:gs>
              <a:gs pos="100000">
                <a:srgbClr val="0066FF"/>
              </a:gs>
            </a:gsLst>
            <a:lin ang="5400000" scaled="1"/>
          </a:gradFill>
          <a:ln w="9525">
            <a:noFill/>
            <a:miter lim="800000"/>
            <a:headEnd/>
            <a:tailEnd/>
          </a:ln>
          <a:effectLst>
            <a:outerShdw dist="107763" dir="18900000" algn="ctr" rotWithShape="0">
              <a:srgbClr val="FFFF00"/>
            </a:outerShdw>
          </a:effectLst>
        </p:spPr>
        <p:txBody>
          <a:bodyPr wrap="none" anchor="ctr"/>
          <a:lstStyle/>
          <a:p>
            <a:pPr algn="ctr" eaLnBrk="0" hangingPunct="0"/>
            <a:r>
              <a:rPr lang="en-US" b="1">
                <a:solidFill>
                  <a:srgbClr val="FFFFFF"/>
                </a:solidFill>
              </a:rPr>
              <a:t>PETA WILAYAH R.I MENURUT UNCLOS’82 (UU No. 6/1996)</a:t>
            </a:r>
            <a:endParaRPr lang="en-GB" b="1">
              <a:solidFill>
                <a:srgbClr val="FFFFFF"/>
              </a:solidFill>
            </a:endParaRPr>
          </a:p>
        </p:txBody>
      </p:sp>
      <p:sp>
        <p:nvSpPr>
          <p:cNvPr id="46091" name="Freeform 11"/>
          <p:cNvSpPr>
            <a:spLocks/>
          </p:cNvSpPr>
          <p:nvPr/>
        </p:nvSpPr>
        <p:spPr bwMode="auto">
          <a:xfrm>
            <a:off x="209550" y="1809750"/>
            <a:ext cx="6022975" cy="3924300"/>
          </a:xfrm>
          <a:custGeom>
            <a:avLst/>
            <a:gdLst/>
            <a:ahLst/>
            <a:cxnLst>
              <a:cxn ang="0">
                <a:pos x="888" y="576"/>
              </a:cxn>
              <a:cxn ang="0">
                <a:pos x="744" y="492"/>
              </a:cxn>
              <a:cxn ang="0">
                <a:pos x="672" y="372"/>
              </a:cxn>
              <a:cxn ang="0">
                <a:pos x="552" y="216"/>
              </a:cxn>
              <a:cxn ang="0">
                <a:pos x="228" y="24"/>
              </a:cxn>
              <a:cxn ang="0">
                <a:pos x="156" y="12"/>
              </a:cxn>
              <a:cxn ang="0">
                <a:pos x="36" y="360"/>
              </a:cxn>
              <a:cxn ang="0">
                <a:pos x="108" y="720"/>
              </a:cxn>
              <a:cxn ang="0">
                <a:pos x="300" y="1008"/>
              </a:cxn>
              <a:cxn ang="0">
                <a:pos x="516" y="1296"/>
              </a:cxn>
              <a:cxn ang="0">
                <a:pos x="672" y="1524"/>
              </a:cxn>
              <a:cxn ang="0">
                <a:pos x="816" y="1776"/>
              </a:cxn>
              <a:cxn ang="0">
                <a:pos x="924" y="1908"/>
              </a:cxn>
              <a:cxn ang="0">
                <a:pos x="1044" y="1956"/>
              </a:cxn>
              <a:cxn ang="0">
                <a:pos x="1344" y="2064"/>
              </a:cxn>
              <a:cxn ang="0">
                <a:pos x="1824" y="2124"/>
              </a:cxn>
              <a:cxn ang="0">
                <a:pos x="2436" y="2196"/>
              </a:cxn>
              <a:cxn ang="0">
                <a:pos x="2940" y="2316"/>
              </a:cxn>
              <a:cxn ang="0">
                <a:pos x="3036" y="2376"/>
              </a:cxn>
              <a:cxn ang="0">
                <a:pos x="3168" y="2424"/>
              </a:cxn>
              <a:cxn ang="0">
                <a:pos x="3324" y="2388"/>
              </a:cxn>
              <a:cxn ang="0">
                <a:pos x="3408" y="2436"/>
              </a:cxn>
              <a:cxn ang="0">
                <a:pos x="3600" y="2460"/>
              </a:cxn>
              <a:cxn ang="0">
                <a:pos x="3768" y="2340"/>
              </a:cxn>
              <a:cxn ang="0">
                <a:pos x="3696" y="2244"/>
              </a:cxn>
              <a:cxn ang="0">
                <a:pos x="3648" y="2292"/>
              </a:cxn>
              <a:cxn ang="0">
                <a:pos x="3468" y="2400"/>
              </a:cxn>
              <a:cxn ang="0">
                <a:pos x="3384" y="2316"/>
              </a:cxn>
              <a:cxn ang="0">
                <a:pos x="3276" y="2244"/>
              </a:cxn>
              <a:cxn ang="0">
                <a:pos x="3240" y="2316"/>
              </a:cxn>
              <a:cxn ang="0">
                <a:pos x="3048" y="2232"/>
              </a:cxn>
              <a:cxn ang="0">
                <a:pos x="3024" y="2148"/>
              </a:cxn>
              <a:cxn ang="0">
                <a:pos x="2832" y="2136"/>
              </a:cxn>
              <a:cxn ang="0">
                <a:pos x="2664" y="2148"/>
              </a:cxn>
              <a:cxn ang="0">
                <a:pos x="2328" y="2076"/>
              </a:cxn>
              <a:cxn ang="0">
                <a:pos x="1884" y="2064"/>
              </a:cxn>
              <a:cxn ang="0">
                <a:pos x="1500" y="1980"/>
              </a:cxn>
              <a:cxn ang="0">
                <a:pos x="1416" y="1956"/>
              </a:cxn>
              <a:cxn ang="0">
                <a:pos x="1356" y="1860"/>
              </a:cxn>
              <a:cxn ang="0">
                <a:pos x="1308" y="1764"/>
              </a:cxn>
              <a:cxn ang="0">
                <a:pos x="912" y="1656"/>
              </a:cxn>
              <a:cxn ang="0">
                <a:pos x="780" y="1332"/>
              </a:cxn>
              <a:cxn ang="0">
                <a:pos x="672" y="1272"/>
              </a:cxn>
              <a:cxn ang="0">
                <a:pos x="528" y="1116"/>
              </a:cxn>
              <a:cxn ang="0">
                <a:pos x="348" y="756"/>
              </a:cxn>
              <a:cxn ang="0">
                <a:pos x="276" y="720"/>
              </a:cxn>
              <a:cxn ang="0">
                <a:pos x="312" y="744"/>
              </a:cxn>
              <a:cxn ang="0">
                <a:pos x="312" y="672"/>
              </a:cxn>
              <a:cxn ang="0">
                <a:pos x="360" y="804"/>
              </a:cxn>
              <a:cxn ang="0">
                <a:pos x="228" y="624"/>
              </a:cxn>
              <a:cxn ang="0">
                <a:pos x="156" y="180"/>
              </a:cxn>
              <a:cxn ang="0">
                <a:pos x="252" y="180"/>
              </a:cxn>
              <a:cxn ang="0">
                <a:pos x="480" y="276"/>
              </a:cxn>
              <a:cxn ang="0">
                <a:pos x="540" y="336"/>
              </a:cxn>
              <a:cxn ang="0">
                <a:pos x="636" y="468"/>
              </a:cxn>
              <a:cxn ang="0">
                <a:pos x="780" y="600"/>
              </a:cxn>
              <a:cxn ang="0">
                <a:pos x="948" y="636"/>
              </a:cxn>
              <a:cxn ang="0">
                <a:pos x="924" y="636"/>
              </a:cxn>
            </a:cxnLst>
            <a:rect l="0" t="0" r="r" b="b"/>
            <a:pathLst>
              <a:path w="3794" h="2472">
                <a:moveTo>
                  <a:pt x="960" y="708"/>
                </a:moveTo>
                <a:cubicBezTo>
                  <a:pt x="925" y="621"/>
                  <a:pt x="948" y="666"/>
                  <a:pt x="888" y="576"/>
                </a:cubicBezTo>
                <a:cubicBezTo>
                  <a:pt x="874" y="555"/>
                  <a:pt x="837" y="566"/>
                  <a:pt x="816" y="552"/>
                </a:cubicBezTo>
                <a:cubicBezTo>
                  <a:pt x="766" y="519"/>
                  <a:pt x="790" y="538"/>
                  <a:pt x="744" y="492"/>
                </a:cubicBezTo>
                <a:cubicBezTo>
                  <a:pt x="736" y="468"/>
                  <a:pt x="728" y="444"/>
                  <a:pt x="720" y="420"/>
                </a:cubicBezTo>
                <a:cubicBezTo>
                  <a:pt x="704" y="372"/>
                  <a:pt x="720" y="388"/>
                  <a:pt x="672" y="372"/>
                </a:cubicBezTo>
                <a:cubicBezTo>
                  <a:pt x="643" y="329"/>
                  <a:pt x="622" y="280"/>
                  <a:pt x="588" y="240"/>
                </a:cubicBezTo>
                <a:cubicBezTo>
                  <a:pt x="579" y="229"/>
                  <a:pt x="563" y="225"/>
                  <a:pt x="552" y="216"/>
                </a:cubicBezTo>
                <a:cubicBezTo>
                  <a:pt x="495" y="168"/>
                  <a:pt x="440" y="126"/>
                  <a:pt x="372" y="96"/>
                </a:cubicBezTo>
                <a:cubicBezTo>
                  <a:pt x="223" y="30"/>
                  <a:pt x="378" y="124"/>
                  <a:pt x="228" y="24"/>
                </a:cubicBezTo>
                <a:cubicBezTo>
                  <a:pt x="216" y="16"/>
                  <a:pt x="192" y="0"/>
                  <a:pt x="192" y="0"/>
                </a:cubicBezTo>
                <a:cubicBezTo>
                  <a:pt x="180" y="4"/>
                  <a:pt x="165" y="3"/>
                  <a:pt x="156" y="12"/>
                </a:cubicBezTo>
                <a:cubicBezTo>
                  <a:pt x="147" y="21"/>
                  <a:pt x="111" y="160"/>
                  <a:pt x="108" y="168"/>
                </a:cubicBezTo>
                <a:cubicBezTo>
                  <a:pt x="86" y="233"/>
                  <a:pt x="48" y="290"/>
                  <a:pt x="36" y="360"/>
                </a:cubicBezTo>
                <a:cubicBezTo>
                  <a:pt x="2" y="566"/>
                  <a:pt x="32" y="469"/>
                  <a:pt x="0" y="564"/>
                </a:cubicBezTo>
                <a:cubicBezTo>
                  <a:pt x="19" y="657"/>
                  <a:pt x="39" y="662"/>
                  <a:pt x="108" y="720"/>
                </a:cubicBezTo>
                <a:cubicBezTo>
                  <a:pt x="146" y="752"/>
                  <a:pt x="162" y="788"/>
                  <a:pt x="204" y="816"/>
                </a:cubicBezTo>
                <a:cubicBezTo>
                  <a:pt x="224" y="897"/>
                  <a:pt x="228" y="960"/>
                  <a:pt x="300" y="1008"/>
                </a:cubicBezTo>
                <a:cubicBezTo>
                  <a:pt x="320" y="1068"/>
                  <a:pt x="375" y="1090"/>
                  <a:pt x="396" y="1152"/>
                </a:cubicBezTo>
                <a:cubicBezTo>
                  <a:pt x="429" y="1251"/>
                  <a:pt x="447" y="1244"/>
                  <a:pt x="516" y="1296"/>
                </a:cubicBezTo>
                <a:cubicBezTo>
                  <a:pt x="554" y="1325"/>
                  <a:pt x="578" y="1370"/>
                  <a:pt x="612" y="1404"/>
                </a:cubicBezTo>
                <a:cubicBezTo>
                  <a:pt x="624" y="1440"/>
                  <a:pt x="648" y="1495"/>
                  <a:pt x="672" y="1524"/>
                </a:cubicBezTo>
                <a:cubicBezTo>
                  <a:pt x="721" y="1581"/>
                  <a:pt x="717" y="1535"/>
                  <a:pt x="744" y="1596"/>
                </a:cubicBezTo>
                <a:cubicBezTo>
                  <a:pt x="771" y="1657"/>
                  <a:pt x="770" y="1723"/>
                  <a:pt x="816" y="1776"/>
                </a:cubicBezTo>
                <a:cubicBezTo>
                  <a:pt x="836" y="1800"/>
                  <a:pt x="866" y="1814"/>
                  <a:pt x="888" y="1836"/>
                </a:cubicBezTo>
                <a:cubicBezTo>
                  <a:pt x="918" y="1926"/>
                  <a:pt x="877" y="1815"/>
                  <a:pt x="924" y="1908"/>
                </a:cubicBezTo>
                <a:cubicBezTo>
                  <a:pt x="930" y="1919"/>
                  <a:pt x="924" y="1939"/>
                  <a:pt x="936" y="1944"/>
                </a:cubicBezTo>
                <a:cubicBezTo>
                  <a:pt x="970" y="1957"/>
                  <a:pt x="1008" y="1953"/>
                  <a:pt x="1044" y="1956"/>
                </a:cubicBezTo>
                <a:cubicBezTo>
                  <a:pt x="1100" y="1961"/>
                  <a:pt x="1156" y="1964"/>
                  <a:pt x="1212" y="1968"/>
                </a:cubicBezTo>
                <a:cubicBezTo>
                  <a:pt x="1287" y="1993"/>
                  <a:pt x="1278" y="2022"/>
                  <a:pt x="1344" y="2064"/>
                </a:cubicBezTo>
                <a:cubicBezTo>
                  <a:pt x="1372" y="2082"/>
                  <a:pt x="1442" y="2093"/>
                  <a:pt x="1476" y="2100"/>
                </a:cubicBezTo>
                <a:cubicBezTo>
                  <a:pt x="1578" y="2080"/>
                  <a:pt x="1734" y="2064"/>
                  <a:pt x="1824" y="2124"/>
                </a:cubicBezTo>
                <a:cubicBezTo>
                  <a:pt x="1874" y="2157"/>
                  <a:pt x="1913" y="2190"/>
                  <a:pt x="1968" y="2208"/>
                </a:cubicBezTo>
                <a:cubicBezTo>
                  <a:pt x="2095" y="2204"/>
                  <a:pt x="2292" y="2175"/>
                  <a:pt x="2436" y="2196"/>
                </a:cubicBezTo>
                <a:cubicBezTo>
                  <a:pt x="2479" y="2225"/>
                  <a:pt x="2557" y="2300"/>
                  <a:pt x="2616" y="2304"/>
                </a:cubicBezTo>
                <a:cubicBezTo>
                  <a:pt x="2724" y="2311"/>
                  <a:pt x="2832" y="2312"/>
                  <a:pt x="2940" y="2316"/>
                </a:cubicBezTo>
                <a:cubicBezTo>
                  <a:pt x="2964" y="2324"/>
                  <a:pt x="2988" y="2332"/>
                  <a:pt x="3012" y="2340"/>
                </a:cubicBezTo>
                <a:cubicBezTo>
                  <a:pt x="3026" y="2345"/>
                  <a:pt x="3026" y="2366"/>
                  <a:pt x="3036" y="2376"/>
                </a:cubicBezTo>
                <a:cubicBezTo>
                  <a:pt x="3046" y="2386"/>
                  <a:pt x="3058" y="2395"/>
                  <a:pt x="3072" y="2400"/>
                </a:cubicBezTo>
                <a:cubicBezTo>
                  <a:pt x="3103" y="2411"/>
                  <a:pt x="3168" y="2424"/>
                  <a:pt x="3168" y="2424"/>
                </a:cubicBezTo>
                <a:cubicBezTo>
                  <a:pt x="3227" y="2463"/>
                  <a:pt x="3238" y="2460"/>
                  <a:pt x="3312" y="2448"/>
                </a:cubicBezTo>
                <a:cubicBezTo>
                  <a:pt x="3316" y="2428"/>
                  <a:pt x="3307" y="2399"/>
                  <a:pt x="3324" y="2388"/>
                </a:cubicBezTo>
                <a:cubicBezTo>
                  <a:pt x="3341" y="2377"/>
                  <a:pt x="3366" y="2390"/>
                  <a:pt x="3384" y="2400"/>
                </a:cubicBezTo>
                <a:cubicBezTo>
                  <a:pt x="3397" y="2407"/>
                  <a:pt x="3398" y="2426"/>
                  <a:pt x="3408" y="2436"/>
                </a:cubicBezTo>
                <a:cubicBezTo>
                  <a:pt x="3431" y="2459"/>
                  <a:pt x="3451" y="2462"/>
                  <a:pt x="3480" y="2472"/>
                </a:cubicBezTo>
                <a:cubicBezTo>
                  <a:pt x="3520" y="2468"/>
                  <a:pt x="3561" y="2469"/>
                  <a:pt x="3600" y="2460"/>
                </a:cubicBezTo>
                <a:cubicBezTo>
                  <a:pt x="3647" y="2449"/>
                  <a:pt x="3629" y="2427"/>
                  <a:pt x="3660" y="2400"/>
                </a:cubicBezTo>
                <a:cubicBezTo>
                  <a:pt x="3711" y="2356"/>
                  <a:pt x="3719" y="2356"/>
                  <a:pt x="3768" y="2340"/>
                </a:cubicBezTo>
                <a:cubicBezTo>
                  <a:pt x="3774" y="2322"/>
                  <a:pt x="3794" y="2286"/>
                  <a:pt x="3768" y="2268"/>
                </a:cubicBezTo>
                <a:cubicBezTo>
                  <a:pt x="3747" y="2253"/>
                  <a:pt x="3696" y="2244"/>
                  <a:pt x="3696" y="2244"/>
                </a:cubicBezTo>
                <a:cubicBezTo>
                  <a:pt x="3684" y="2248"/>
                  <a:pt x="3669" y="2247"/>
                  <a:pt x="3660" y="2256"/>
                </a:cubicBezTo>
                <a:cubicBezTo>
                  <a:pt x="3651" y="2265"/>
                  <a:pt x="3654" y="2281"/>
                  <a:pt x="3648" y="2292"/>
                </a:cubicBezTo>
                <a:cubicBezTo>
                  <a:pt x="3642" y="2305"/>
                  <a:pt x="3635" y="2319"/>
                  <a:pt x="3624" y="2328"/>
                </a:cubicBezTo>
                <a:cubicBezTo>
                  <a:pt x="3571" y="2374"/>
                  <a:pt x="3532" y="2384"/>
                  <a:pt x="3468" y="2400"/>
                </a:cubicBezTo>
                <a:cubicBezTo>
                  <a:pt x="3444" y="2384"/>
                  <a:pt x="3405" y="2379"/>
                  <a:pt x="3396" y="2352"/>
                </a:cubicBezTo>
                <a:cubicBezTo>
                  <a:pt x="3392" y="2340"/>
                  <a:pt x="3393" y="2325"/>
                  <a:pt x="3384" y="2316"/>
                </a:cubicBezTo>
                <a:cubicBezTo>
                  <a:pt x="3364" y="2296"/>
                  <a:pt x="3336" y="2284"/>
                  <a:pt x="3312" y="2268"/>
                </a:cubicBezTo>
                <a:cubicBezTo>
                  <a:pt x="3300" y="2260"/>
                  <a:pt x="3276" y="2244"/>
                  <a:pt x="3276" y="2244"/>
                </a:cubicBezTo>
                <a:cubicBezTo>
                  <a:pt x="3268" y="2256"/>
                  <a:pt x="3258" y="2267"/>
                  <a:pt x="3252" y="2280"/>
                </a:cubicBezTo>
                <a:cubicBezTo>
                  <a:pt x="3246" y="2291"/>
                  <a:pt x="3252" y="2311"/>
                  <a:pt x="3240" y="2316"/>
                </a:cubicBezTo>
                <a:cubicBezTo>
                  <a:pt x="3225" y="2322"/>
                  <a:pt x="3208" y="2309"/>
                  <a:pt x="3192" y="2304"/>
                </a:cubicBezTo>
                <a:cubicBezTo>
                  <a:pt x="3138" y="2289"/>
                  <a:pt x="3101" y="2250"/>
                  <a:pt x="3048" y="2232"/>
                </a:cubicBezTo>
                <a:cubicBezTo>
                  <a:pt x="3044" y="2220"/>
                  <a:pt x="3039" y="2208"/>
                  <a:pt x="3036" y="2196"/>
                </a:cubicBezTo>
                <a:cubicBezTo>
                  <a:pt x="3031" y="2180"/>
                  <a:pt x="3037" y="2159"/>
                  <a:pt x="3024" y="2148"/>
                </a:cubicBezTo>
                <a:cubicBezTo>
                  <a:pt x="3005" y="2132"/>
                  <a:pt x="2952" y="2124"/>
                  <a:pt x="2952" y="2124"/>
                </a:cubicBezTo>
                <a:cubicBezTo>
                  <a:pt x="2912" y="2128"/>
                  <a:pt x="2871" y="2127"/>
                  <a:pt x="2832" y="2136"/>
                </a:cubicBezTo>
                <a:cubicBezTo>
                  <a:pt x="2818" y="2139"/>
                  <a:pt x="2810" y="2159"/>
                  <a:pt x="2796" y="2160"/>
                </a:cubicBezTo>
                <a:cubicBezTo>
                  <a:pt x="2752" y="2163"/>
                  <a:pt x="2708" y="2152"/>
                  <a:pt x="2664" y="2148"/>
                </a:cubicBezTo>
                <a:cubicBezTo>
                  <a:pt x="2593" y="2042"/>
                  <a:pt x="2666" y="2131"/>
                  <a:pt x="2400" y="2100"/>
                </a:cubicBezTo>
                <a:cubicBezTo>
                  <a:pt x="2375" y="2097"/>
                  <a:pt x="2352" y="2084"/>
                  <a:pt x="2328" y="2076"/>
                </a:cubicBezTo>
                <a:cubicBezTo>
                  <a:pt x="2316" y="2072"/>
                  <a:pt x="2292" y="2064"/>
                  <a:pt x="2292" y="2064"/>
                </a:cubicBezTo>
                <a:cubicBezTo>
                  <a:pt x="2102" y="2072"/>
                  <a:pt x="2045" y="2087"/>
                  <a:pt x="1884" y="2064"/>
                </a:cubicBezTo>
                <a:cubicBezTo>
                  <a:pt x="1828" y="2056"/>
                  <a:pt x="1796" y="1997"/>
                  <a:pt x="1740" y="1992"/>
                </a:cubicBezTo>
                <a:cubicBezTo>
                  <a:pt x="1660" y="1985"/>
                  <a:pt x="1580" y="1984"/>
                  <a:pt x="1500" y="1980"/>
                </a:cubicBezTo>
                <a:cubicBezTo>
                  <a:pt x="1488" y="1976"/>
                  <a:pt x="1476" y="1971"/>
                  <a:pt x="1464" y="1968"/>
                </a:cubicBezTo>
                <a:cubicBezTo>
                  <a:pt x="1448" y="1963"/>
                  <a:pt x="1427" y="1969"/>
                  <a:pt x="1416" y="1956"/>
                </a:cubicBezTo>
                <a:cubicBezTo>
                  <a:pt x="1400" y="1937"/>
                  <a:pt x="1400" y="1908"/>
                  <a:pt x="1392" y="1884"/>
                </a:cubicBezTo>
                <a:cubicBezTo>
                  <a:pt x="1387" y="1870"/>
                  <a:pt x="1368" y="1868"/>
                  <a:pt x="1356" y="1860"/>
                </a:cubicBezTo>
                <a:cubicBezTo>
                  <a:pt x="1352" y="1832"/>
                  <a:pt x="1357" y="1801"/>
                  <a:pt x="1344" y="1776"/>
                </a:cubicBezTo>
                <a:cubicBezTo>
                  <a:pt x="1338" y="1765"/>
                  <a:pt x="1320" y="1766"/>
                  <a:pt x="1308" y="1764"/>
                </a:cubicBezTo>
                <a:cubicBezTo>
                  <a:pt x="1265" y="1755"/>
                  <a:pt x="1153" y="1744"/>
                  <a:pt x="1116" y="1740"/>
                </a:cubicBezTo>
                <a:cubicBezTo>
                  <a:pt x="1036" y="1720"/>
                  <a:pt x="988" y="1681"/>
                  <a:pt x="912" y="1656"/>
                </a:cubicBezTo>
                <a:cubicBezTo>
                  <a:pt x="878" y="1606"/>
                  <a:pt x="847" y="1545"/>
                  <a:pt x="828" y="1488"/>
                </a:cubicBezTo>
                <a:cubicBezTo>
                  <a:pt x="822" y="1443"/>
                  <a:pt x="821" y="1368"/>
                  <a:pt x="780" y="1332"/>
                </a:cubicBezTo>
                <a:cubicBezTo>
                  <a:pt x="758" y="1313"/>
                  <a:pt x="732" y="1300"/>
                  <a:pt x="708" y="1284"/>
                </a:cubicBezTo>
                <a:cubicBezTo>
                  <a:pt x="697" y="1277"/>
                  <a:pt x="683" y="1278"/>
                  <a:pt x="672" y="1272"/>
                </a:cubicBezTo>
                <a:cubicBezTo>
                  <a:pt x="647" y="1258"/>
                  <a:pt x="600" y="1224"/>
                  <a:pt x="600" y="1224"/>
                </a:cubicBezTo>
                <a:cubicBezTo>
                  <a:pt x="576" y="1188"/>
                  <a:pt x="542" y="1157"/>
                  <a:pt x="528" y="1116"/>
                </a:cubicBezTo>
                <a:cubicBezTo>
                  <a:pt x="493" y="1010"/>
                  <a:pt x="464" y="908"/>
                  <a:pt x="384" y="828"/>
                </a:cubicBezTo>
                <a:cubicBezTo>
                  <a:pt x="376" y="804"/>
                  <a:pt x="369" y="773"/>
                  <a:pt x="348" y="756"/>
                </a:cubicBezTo>
                <a:cubicBezTo>
                  <a:pt x="338" y="748"/>
                  <a:pt x="323" y="750"/>
                  <a:pt x="312" y="744"/>
                </a:cubicBezTo>
                <a:cubicBezTo>
                  <a:pt x="299" y="738"/>
                  <a:pt x="288" y="728"/>
                  <a:pt x="276" y="720"/>
                </a:cubicBezTo>
                <a:cubicBezTo>
                  <a:pt x="273" y="711"/>
                  <a:pt x="238" y="630"/>
                  <a:pt x="300" y="708"/>
                </a:cubicBezTo>
                <a:cubicBezTo>
                  <a:pt x="308" y="718"/>
                  <a:pt x="308" y="732"/>
                  <a:pt x="312" y="744"/>
                </a:cubicBezTo>
                <a:cubicBezTo>
                  <a:pt x="316" y="732"/>
                  <a:pt x="324" y="721"/>
                  <a:pt x="324" y="708"/>
                </a:cubicBezTo>
                <a:cubicBezTo>
                  <a:pt x="324" y="695"/>
                  <a:pt x="312" y="659"/>
                  <a:pt x="312" y="672"/>
                </a:cubicBezTo>
                <a:cubicBezTo>
                  <a:pt x="312" y="741"/>
                  <a:pt x="323" y="718"/>
                  <a:pt x="348" y="768"/>
                </a:cubicBezTo>
                <a:cubicBezTo>
                  <a:pt x="354" y="779"/>
                  <a:pt x="360" y="817"/>
                  <a:pt x="360" y="804"/>
                </a:cubicBezTo>
                <a:cubicBezTo>
                  <a:pt x="360" y="766"/>
                  <a:pt x="329" y="697"/>
                  <a:pt x="300" y="672"/>
                </a:cubicBezTo>
                <a:cubicBezTo>
                  <a:pt x="278" y="653"/>
                  <a:pt x="228" y="624"/>
                  <a:pt x="228" y="624"/>
                </a:cubicBezTo>
                <a:cubicBezTo>
                  <a:pt x="154" y="512"/>
                  <a:pt x="194" y="390"/>
                  <a:pt x="180" y="252"/>
                </a:cubicBezTo>
                <a:cubicBezTo>
                  <a:pt x="177" y="227"/>
                  <a:pt x="156" y="180"/>
                  <a:pt x="156" y="180"/>
                </a:cubicBezTo>
                <a:cubicBezTo>
                  <a:pt x="160" y="164"/>
                  <a:pt x="153" y="139"/>
                  <a:pt x="168" y="132"/>
                </a:cubicBezTo>
                <a:cubicBezTo>
                  <a:pt x="224" y="104"/>
                  <a:pt x="229" y="157"/>
                  <a:pt x="252" y="180"/>
                </a:cubicBezTo>
                <a:cubicBezTo>
                  <a:pt x="285" y="213"/>
                  <a:pt x="302" y="205"/>
                  <a:pt x="348" y="216"/>
                </a:cubicBezTo>
                <a:cubicBezTo>
                  <a:pt x="396" y="228"/>
                  <a:pt x="439" y="249"/>
                  <a:pt x="480" y="276"/>
                </a:cubicBezTo>
                <a:cubicBezTo>
                  <a:pt x="488" y="288"/>
                  <a:pt x="494" y="302"/>
                  <a:pt x="504" y="312"/>
                </a:cubicBezTo>
                <a:cubicBezTo>
                  <a:pt x="514" y="322"/>
                  <a:pt x="531" y="325"/>
                  <a:pt x="540" y="336"/>
                </a:cubicBezTo>
                <a:cubicBezTo>
                  <a:pt x="548" y="346"/>
                  <a:pt x="546" y="361"/>
                  <a:pt x="552" y="372"/>
                </a:cubicBezTo>
                <a:cubicBezTo>
                  <a:pt x="593" y="446"/>
                  <a:pt x="583" y="433"/>
                  <a:pt x="636" y="468"/>
                </a:cubicBezTo>
                <a:cubicBezTo>
                  <a:pt x="648" y="464"/>
                  <a:pt x="660" y="452"/>
                  <a:pt x="672" y="456"/>
                </a:cubicBezTo>
                <a:cubicBezTo>
                  <a:pt x="709" y="468"/>
                  <a:pt x="756" y="565"/>
                  <a:pt x="780" y="600"/>
                </a:cubicBezTo>
                <a:cubicBezTo>
                  <a:pt x="783" y="605"/>
                  <a:pt x="852" y="621"/>
                  <a:pt x="864" y="624"/>
                </a:cubicBezTo>
                <a:cubicBezTo>
                  <a:pt x="947" y="679"/>
                  <a:pt x="927" y="699"/>
                  <a:pt x="948" y="636"/>
                </a:cubicBezTo>
                <a:cubicBezTo>
                  <a:pt x="944" y="624"/>
                  <a:pt x="949" y="600"/>
                  <a:pt x="936" y="600"/>
                </a:cubicBezTo>
                <a:cubicBezTo>
                  <a:pt x="923" y="600"/>
                  <a:pt x="937" y="636"/>
                  <a:pt x="924" y="636"/>
                </a:cubicBezTo>
                <a:cubicBezTo>
                  <a:pt x="910" y="636"/>
                  <a:pt x="900" y="600"/>
                  <a:pt x="900" y="600"/>
                </a:cubicBezTo>
              </a:path>
            </a:pathLst>
          </a:custGeom>
          <a:solidFill>
            <a:srgbClr val="0066FF"/>
          </a:solidFill>
          <a:ln w="9525">
            <a:solidFill>
              <a:schemeClr val="tx1"/>
            </a:solidFill>
            <a:round/>
            <a:headEnd/>
            <a:tailEnd/>
          </a:ln>
          <a:effectLst/>
        </p:spPr>
        <p:txBody>
          <a:bodyPr/>
          <a:lstStyle/>
          <a:p>
            <a:endParaRPr lang="id-ID"/>
          </a:p>
        </p:txBody>
      </p:sp>
      <p:sp>
        <p:nvSpPr>
          <p:cNvPr id="46092" name="Freeform 12"/>
          <p:cNvSpPr>
            <a:spLocks/>
          </p:cNvSpPr>
          <p:nvPr/>
        </p:nvSpPr>
        <p:spPr bwMode="auto">
          <a:xfrm>
            <a:off x="1714500" y="2857500"/>
            <a:ext cx="566738" cy="254000"/>
          </a:xfrm>
          <a:custGeom>
            <a:avLst/>
            <a:gdLst/>
            <a:ahLst/>
            <a:cxnLst>
              <a:cxn ang="0">
                <a:pos x="0" y="32"/>
              </a:cxn>
              <a:cxn ang="0">
                <a:pos x="48" y="48"/>
              </a:cxn>
              <a:cxn ang="0">
                <a:pos x="72" y="72"/>
              </a:cxn>
              <a:cxn ang="0">
                <a:pos x="200" y="112"/>
              </a:cxn>
              <a:cxn ang="0">
                <a:pos x="312" y="160"/>
              </a:cxn>
              <a:cxn ang="0">
                <a:pos x="320" y="96"/>
              </a:cxn>
              <a:cxn ang="0">
                <a:pos x="344" y="0"/>
              </a:cxn>
            </a:cxnLst>
            <a:rect l="0" t="0" r="r" b="b"/>
            <a:pathLst>
              <a:path w="357" h="160">
                <a:moveTo>
                  <a:pt x="0" y="32"/>
                </a:moveTo>
                <a:cubicBezTo>
                  <a:pt x="16" y="37"/>
                  <a:pt x="36" y="36"/>
                  <a:pt x="48" y="48"/>
                </a:cubicBezTo>
                <a:cubicBezTo>
                  <a:pt x="56" y="56"/>
                  <a:pt x="62" y="67"/>
                  <a:pt x="72" y="72"/>
                </a:cubicBezTo>
                <a:cubicBezTo>
                  <a:pt x="109" y="93"/>
                  <a:pt x="161" y="96"/>
                  <a:pt x="200" y="112"/>
                </a:cubicBezTo>
                <a:cubicBezTo>
                  <a:pt x="238" y="127"/>
                  <a:pt x="274" y="147"/>
                  <a:pt x="312" y="160"/>
                </a:cubicBezTo>
                <a:cubicBezTo>
                  <a:pt x="357" y="145"/>
                  <a:pt x="332" y="132"/>
                  <a:pt x="320" y="96"/>
                </a:cubicBezTo>
                <a:cubicBezTo>
                  <a:pt x="328" y="58"/>
                  <a:pt x="344" y="38"/>
                  <a:pt x="344" y="0"/>
                </a:cubicBezTo>
              </a:path>
            </a:pathLst>
          </a:custGeom>
          <a:noFill/>
          <a:ln w="28575" cmpd="sng">
            <a:solidFill>
              <a:srgbClr val="FFFF00"/>
            </a:solidFill>
            <a:round/>
            <a:headEnd/>
            <a:tailEnd/>
          </a:ln>
          <a:effectLst/>
        </p:spPr>
        <p:txBody>
          <a:bodyPr/>
          <a:lstStyle/>
          <a:p>
            <a:endParaRPr lang="id-ID"/>
          </a:p>
        </p:txBody>
      </p:sp>
      <p:sp>
        <p:nvSpPr>
          <p:cNvPr id="46093" name="Freeform 13"/>
          <p:cNvSpPr>
            <a:spLocks/>
          </p:cNvSpPr>
          <p:nvPr/>
        </p:nvSpPr>
        <p:spPr bwMode="auto">
          <a:xfrm>
            <a:off x="428625" y="2028825"/>
            <a:ext cx="4448175" cy="3219450"/>
          </a:xfrm>
          <a:custGeom>
            <a:avLst/>
            <a:gdLst/>
            <a:ahLst/>
            <a:cxnLst>
              <a:cxn ang="0">
                <a:pos x="798" y="546"/>
              </a:cxn>
              <a:cxn ang="0">
                <a:pos x="702" y="474"/>
              </a:cxn>
              <a:cxn ang="0">
                <a:pos x="648" y="462"/>
              </a:cxn>
              <a:cxn ang="0">
                <a:pos x="588" y="384"/>
              </a:cxn>
              <a:cxn ang="0">
                <a:pos x="552" y="336"/>
              </a:cxn>
              <a:cxn ang="0">
                <a:pos x="480" y="312"/>
              </a:cxn>
              <a:cxn ang="0">
                <a:pos x="444" y="270"/>
              </a:cxn>
              <a:cxn ang="0">
                <a:pos x="414" y="234"/>
              </a:cxn>
              <a:cxn ang="0">
                <a:pos x="372" y="174"/>
              </a:cxn>
              <a:cxn ang="0">
                <a:pos x="150" y="66"/>
              </a:cxn>
              <a:cxn ang="0">
                <a:pos x="114" y="48"/>
              </a:cxn>
              <a:cxn ang="0">
                <a:pos x="42" y="0"/>
              </a:cxn>
              <a:cxn ang="0">
                <a:pos x="54" y="144"/>
              </a:cxn>
              <a:cxn ang="0">
                <a:pos x="60" y="390"/>
              </a:cxn>
              <a:cxn ang="0">
                <a:pos x="84" y="426"/>
              </a:cxn>
              <a:cxn ang="0">
                <a:pos x="120" y="492"/>
              </a:cxn>
              <a:cxn ang="0">
                <a:pos x="150" y="516"/>
              </a:cxn>
              <a:cxn ang="0">
                <a:pos x="186" y="540"/>
              </a:cxn>
              <a:cxn ang="0">
                <a:pos x="216" y="594"/>
              </a:cxn>
              <a:cxn ang="0">
                <a:pos x="228" y="642"/>
              </a:cxn>
              <a:cxn ang="0">
                <a:pos x="294" y="738"/>
              </a:cxn>
              <a:cxn ang="0">
                <a:pos x="306" y="774"/>
              </a:cxn>
              <a:cxn ang="0">
                <a:pos x="342" y="828"/>
              </a:cxn>
              <a:cxn ang="0">
                <a:pos x="390" y="936"/>
              </a:cxn>
              <a:cxn ang="0">
                <a:pos x="486" y="1098"/>
              </a:cxn>
              <a:cxn ang="0">
                <a:pos x="612" y="1164"/>
              </a:cxn>
              <a:cxn ang="0">
                <a:pos x="666" y="1206"/>
              </a:cxn>
              <a:cxn ang="0">
                <a:pos x="696" y="1260"/>
              </a:cxn>
              <a:cxn ang="0">
                <a:pos x="726" y="1428"/>
              </a:cxn>
              <a:cxn ang="0">
                <a:pos x="798" y="1494"/>
              </a:cxn>
              <a:cxn ang="0">
                <a:pos x="828" y="1530"/>
              </a:cxn>
              <a:cxn ang="0">
                <a:pos x="846" y="1536"/>
              </a:cxn>
              <a:cxn ang="0">
                <a:pos x="966" y="1596"/>
              </a:cxn>
              <a:cxn ang="0">
                <a:pos x="1056" y="1626"/>
              </a:cxn>
              <a:cxn ang="0">
                <a:pos x="1200" y="1644"/>
              </a:cxn>
              <a:cxn ang="0">
                <a:pos x="1242" y="1722"/>
              </a:cxn>
              <a:cxn ang="0">
                <a:pos x="1272" y="1770"/>
              </a:cxn>
              <a:cxn ang="0">
                <a:pos x="1290" y="1806"/>
              </a:cxn>
              <a:cxn ang="0">
                <a:pos x="1452" y="1842"/>
              </a:cxn>
              <a:cxn ang="0">
                <a:pos x="1656" y="1878"/>
              </a:cxn>
              <a:cxn ang="0">
                <a:pos x="1764" y="1920"/>
              </a:cxn>
              <a:cxn ang="0">
                <a:pos x="1896" y="1950"/>
              </a:cxn>
              <a:cxn ang="0">
                <a:pos x="2154" y="1926"/>
              </a:cxn>
              <a:cxn ang="0">
                <a:pos x="2268" y="1938"/>
              </a:cxn>
              <a:cxn ang="0">
                <a:pos x="2346" y="1968"/>
              </a:cxn>
              <a:cxn ang="0">
                <a:pos x="2472" y="1974"/>
              </a:cxn>
              <a:cxn ang="0">
                <a:pos x="2556" y="2010"/>
              </a:cxn>
              <a:cxn ang="0">
                <a:pos x="2640" y="2028"/>
              </a:cxn>
              <a:cxn ang="0">
                <a:pos x="2694" y="2016"/>
              </a:cxn>
              <a:cxn ang="0">
                <a:pos x="2730" y="1986"/>
              </a:cxn>
              <a:cxn ang="0">
                <a:pos x="2802" y="1986"/>
              </a:cxn>
            </a:cxnLst>
            <a:rect l="0" t="0" r="r" b="b"/>
            <a:pathLst>
              <a:path w="2802" h="2028">
                <a:moveTo>
                  <a:pt x="798" y="546"/>
                </a:moveTo>
                <a:cubicBezTo>
                  <a:pt x="745" y="537"/>
                  <a:pt x="732" y="519"/>
                  <a:pt x="702" y="474"/>
                </a:cubicBezTo>
                <a:cubicBezTo>
                  <a:pt x="692" y="459"/>
                  <a:pt x="666" y="465"/>
                  <a:pt x="648" y="462"/>
                </a:cubicBezTo>
                <a:cubicBezTo>
                  <a:pt x="631" y="436"/>
                  <a:pt x="618" y="394"/>
                  <a:pt x="588" y="384"/>
                </a:cubicBezTo>
                <a:cubicBezTo>
                  <a:pt x="574" y="363"/>
                  <a:pt x="574" y="350"/>
                  <a:pt x="552" y="336"/>
                </a:cubicBezTo>
                <a:cubicBezTo>
                  <a:pt x="537" y="292"/>
                  <a:pt x="558" y="336"/>
                  <a:pt x="480" y="312"/>
                </a:cubicBezTo>
                <a:cubicBezTo>
                  <a:pt x="460" y="306"/>
                  <a:pt x="476" y="281"/>
                  <a:pt x="444" y="270"/>
                </a:cubicBezTo>
                <a:cubicBezTo>
                  <a:pt x="435" y="257"/>
                  <a:pt x="422" y="248"/>
                  <a:pt x="414" y="234"/>
                </a:cubicBezTo>
                <a:cubicBezTo>
                  <a:pt x="397" y="203"/>
                  <a:pt x="408" y="186"/>
                  <a:pt x="372" y="174"/>
                </a:cubicBezTo>
                <a:cubicBezTo>
                  <a:pt x="325" y="104"/>
                  <a:pt x="225" y="85"/>
                  <a:pt x="150" y="66"/>
                </a:cubicBezTo>
                <a:cubicBezTo>
                  <a:pt x="139" y="59"/>
                  <a:pt x="125" y="55"/>
                  <a:pt x="114" y="48"/>
                </a:cubicBezTo>
                <a:cubicBezTo>
                  <a:pt x="89" y="31"/>
                  <a:pt x="72" y="10"/>
                  <a:pt x="42" y="0"/>
                </a:cubicBezTo>
                <a:cubicBezTo>
                  <a:pt x="0" y="42"/>
                  <a:pt x="23" y="103"/>
                  <a:pt x="54" y="144"/>
                </a:cubicBezTo>
                <a:cubicBezTo>
                  <a:pt x="56" y="226"/>
                  <a:pt x="51" y="308"/>
                  <a:pt x="60" y="390"/>
                </a:cubicBezTo>
                <a:cubicBezTo>
                  <a:pt x="62" y="404"/>
                  <a:pt x="76" y="414"/>
                  <a:pt x="84" y="426"/>
                </a:cubicBezTo>
                <a:cubicBezTo>
                  <a:pt x="107" y="460"/>
                  <a:pt x="88" y="471"/>
                  <a:pt x="120" y="492"/>
                </a:cubicBezTo>
                <a:cubicBezTo>
                  <a:pt x="142" y="525"/>
                  <a:pt x="119" y="499"/>
                  <a:pt x="150" y="516"/>
                </a:cubicBezTo>
                <a:cubicBezTo>
                  <a:pt x="163" y="523"/>
                  <a:pt x="186" y="540"/>
                  <a:pt x="186" y="540"/>
                </a:cubicBezTo>
                <a:cubicBezTo>
                  <a:pt x="204" y="567"/>
                  <a:pt x="210" y="569"/>
                  <a:pt x="216" y="594"/>
                </a:cubicBezTo>
                <a:cubicBezTo>
                  <a:pt x="218" y="604"/>
                  <a:pt x="222" y="631"/>
                  <a:pt x="228" y="642"/>
                </a:cubicBezTo>
                <a:cubicBezTo>
                  <a:pt x="246" y="675"/>
                  <a:pt x="271" y="709"/>
                  <a:pt x="294" y="738"/>
                </a:cubicBezTo>
                <a:cubicBezTo>
                  <a:pt x="298" y="750"/>
                  <a:pt x="299" y="763"/>
                  <a:pt x="306" y="774"/>
                </a:cubicBezTo>
                <a:cubicBezTo>
                  <a:pt x="318" y="792"/>
                  <a:pt x="335" y="807"/>
                  <a:pt x="342" y="828"/>
                </a:cubicBezTo>
                <a:cubicBezTo>
                  <a:pt x="355" y="866"/>
                  <a:pt x="374" y="900"/>
                  <a:pt x="390" y="936"/>
                </a:cubicBezTo>
                <a:cubicBezTo>
                  <a:pt x="416" y="994"/>
                  <a:pt x="429" y="1060"/>
                  <a:pt x="486" y="1098"/>
                </a:cubicBezTo>
                <a:cubicBezTo>
                  <a:pt x="526" y="1125"/>
                  <a:pt x="569" y="1142"/>
                  <a:pt x="612" y="1164"/>
                </a:cubicBezTo>
                <a:cubicBezTo>
                  <a:pt x="633" y="1174"/>
                  <a:pt x="647" y="1193"/>
                  <a:pt x="666" y="1206"/>
                </a:cubicBezTo>
                <a:cubicBezTo>
                  <a:pt x="694" y="1247"/>
                  <a:pt x="685" y="1228"/>
                  <a:pt x="696" y="1260"/>
                </a:cubicBezTo>
                <a:cubicBezTo>
                  <a:pt x="699" y="1304"/>
                  <a:pt x="699" y="1385"/>
                  <a:pt x="726" y="1428"/>
                </a:cubicBezTo>
                <a:cubicBezTo>
                  <a:pt x="743" y="1454"/>
                  <a:pt x="773" y="1477"/>
                  <a:pt x="798" y="1494"/>
                </a:cubicBezTo>
                <a:cubicBezTo>
                  <a:pt x="867" y="1540"/>
                  <a:pt x="773" y="1486"/>
                  <a:pt x="828" y="1530"/>
                </a:cubicBezTo>
                <a:cubicBezTo>
                  <a:pt x="833" y="1534"/>
                  <a:pt x="840" y="1533"/>
                  <a:pt x="846" y="1536"/>
                </a:cubicBezTo>
                <a:cubicBezTo>
                  <a:pt x="885" y="1558"/>
                  <a:pt x="923" y="1582"/>
                  <a:pt x="966" y="1596"/>
                </a:cubicBezTo>
                <a:cubicBezTo>
                  <a:pt x="998" y="1620"/>
                  <a:pt x="1016" y="1620"/>
                  <a:pt x="1056" y="1626"/>
                </a:cubicBezTo>
                <a:cubicBezTo>
                  <a:pt x="1103" y="1642"/>
                  <a:pt x="1153" y="1628"/>
                  <a:pt x="1200" y="1644"/>
                </a:cubicBezTo>
                <a:cubicBezTo>
                  <a:pt x="1218" y="1672"/>
                  <a:pt x="1214" y="1704"/>
                  <a:pt x="1242" y="1722"/>
                </a:cubicBezTo>
                <a:cubicBezTo>
                  <a:pt x="1273" y="1801"/>
                  <a:pt x="1234" y="1712"/>
                  <a:pt x="1272" y="1770"/>
                </a:cubicBezTo>
                <a:cubicBezTo>
                  <a:pt x="1282" y="1786"/>
                  <a:pt x="1272" y="1793"/>
                  <a:pt x="1290" y="1806"/>
                </a:cubicBezTo>
                <a:cubicBezTo>
                  <a:pt x="1329" y="1834"/>
                  <a:pt x="1408" y="1838"/>
                  <a:pt x="1452" y="1842"/>
                </a:cubicBezTo>
                <a:cubicBezTo>
                  <a:pt x="1520" y="1865"/>
                  <a:pt x="1585" y="1870"/>
                  <a:pt x="1656" y="1878"/>
                </a:cubicBezTo>
                <a:cubicBezTo>
                  <a:pt x="1694" y="1891"/>
                  <a:pt x="1725" y="1909"/>
                  <a:pt x="1764" y="1920"/>
                </a:cubicBezTo>
                <a:cubicBezTo>
                  <a:pt x="1816" y="1951"/>
                  <a:pt x="1822" y="1945"/>
                  <a:pt x="1896" y="1950"/>
                </a:cubicBezTo>
                <a:cubicBezTo>
                  <a:pt x="1998" y="1946"/>
                  <a:pt x="2062" y="1944"/>
                  <a:pt x="2154" y="1926"/>
                </a:cubicBezTo>
                <a:cubicBezTo>
                  <a:pt x="2159" y="1926"/>
                  <a:pt x="2250" y="1933"/>
                  <a:pt x="2268" y="1938"/>
                </a:cubicBezTo>
                <a:cubicBezTo>
                  <a:pt x="2294" y="1946"/>
                  <a:pt x="2317" y="1966"/>
                  <a:pt x="2346" y="1968"/>
                </a:cubicBezTo>
                <a:cubicBezTo>
                  <a:pt x="2388" y="1971"/>
                  <a:pt x="2430" y="1972"/>
                  <a:pt x="2472" y="1974"/>
                </a:cubicBezTo>
                <a:cubicBezTo>
                  <a:pt x="2521" y="1981"/>
                  <a:pt x="2517" y="1988"/>
                  <a:pt x="2556" y="2010"/>
                </a:cubicBezTo>
                <a:cubicBezTo>
                  <a:pt x="2579" y="2023"/>
                  <a:pt x="2614" y="2023"/>
                  <a:pt x="2640" y="2028"/>
                </a:cubicBezTo>
                <a:cubicBezTo>
                  <a:pt x="2644" y="2027"/>
                  <a:pt x="2684" y="2023"/>
                  <a:pt x="2694" y="2016"/>
                </a:cubicBezTo>
                <a:cubicBezTo>
                  <a:pt x="2702" y="2011"/>
                  <a:pt x="2718" y="1988"/>
                  <a:pt x="2730" y="1986"/>
                </a:cubicBezTo>
                <a:cubicBezTo>
                  <a:pt x="2754" y="1983"/>
                  <a:pt x="2778" y="1986"/>
                  <a:pt x="2802" y="1986"/>
                </a:cubicBezTo>
              </a:path>
            </a:pathLst>
          </a:custGeom>
          <a:noFill/>
          <a:ln w="28575" cmpd="sng">
            <a:solidFill>
              <a:srgbClr val="FFFF00"/>
            </a:solidFill>
            <a:round/>
            <a:headEnd/>
            <a:tailEnd/>
          </a:ln>
          <a:effectLst/>
        </p:spPr>
        <p:txBody>
          <a:bodyPr/>
          <a:lstStyle/>
          <a:p>
            <a:endParaRPr lang="id-ID"/>
          </a:p>
        </p:txBody>
      </p:sp>
      <p:sp>
        <p:nvSpPr>
          <p:cNvPr id="46094" name="Freeform 14"/>
          <p:cNvSpPr>
            <a:spLocks/>
          </p:cNvSpPr>
          <p:nvPr/>
        </p:nvSpPr>
        <p:spPr bwMode="auto">
          <a:xfrm>
            <a:off x="4867275" y="5160963"/>
            <a:ext cx="1314450" cy="434975"/>
          </a:xfrm>
          <a:custGeom>
            <a:avLst/>
            <a:gdLst/>
            <a:ahLst/>
            <a:cxnLst>
              <a:cxn ang="0">
                <a:pos x="0" y="7"/>
              </a:cxn>
              <a:cxn ang="0">
                <a:pos x="102" y="49"/>
              </a:cxn>
              <a:cxn ang="0">
                <a:pos x="138" y="97"/>
              </a:cxn>
              <a:cxn ang="0">
                <a:pos x="156" y="133"/>
              </a:cxn>
              <a:cxn ang="0">
                <a:pos x="204" y="181"/>
              </a:cxn>
              <a:cxn ang="0">
                <a:pos x="258" y="187"/>
              </a:cxn>
              <a:cxn ang="0">
                <a:pos x="294" y="193"/>
              </a:cxn>
              <a:cxn ang="0">
                <a:pos x="336" y="193"/>
              </a:cxn>
              <a:cxn ang="0">
                <a:pos x="342" y="139"/>
              </a:cxn>
              <a:cxn ang="0">
                <a:pos x="360" y="133"/>
              </a:cxn>
              <a:cxn ang="0">
                <a:pos x="456" y="193"/>
              </a:cxn>
              <a:cxn ang="0">
                <a:pos x="528" y="271"/>
              </a:cxn>
              <a:cxn ang="0">
                <a:pos x="678" y="229"/>
              </a:cxn>
              <a:cxn ang="0">
                <a:pos x="732" y="163"/>
              </a:cxn>
              <a:cxn ang="0">
                <a:pos x="804" y="157"/>
              </a:cxn>
              <a:cxn ang="0">
                <a:pos x="828" y="163"/>
              </a:cxn>
            </a:cxnLst>
            <a:rect l="0" t="0" r="r" b="b"/>
            <a:pathLst>
              <a:path w="828" h="274">
                <a:moveTo>
                  <a:pt x="0" y="7"/>
                </a:moveTo>
                <a:cubicBezTo>
                  <a:pt x="64" y="13"/>
                  <a:pt x="73" y="0"/>
                  <a:pt x="102" y="49"/>
                </a:cubicBezTo>
                <a:cubicBezTo>
                  <a:pt x="112" y="101"/>
                  <a:pt x="97" y="62"/>
                  <a:pt x="138" y="97"/>
                </a:cubicBezTo>
                <a:cubicBezTo>
                  <a:pt x="172" y="126"/>
                  <a:pt x="131" y="103"/>
                  <a:pt x="156" y="133"/>
                </a:cubicBezTo>
                <a:cubicBezTo>
                  <a:pt x="170" y="151"/>
                  <a:pt x="188" y="165"/>
                  <a:pt x="204" y="181"/>
                </a:cubicBezTo>
                <a:cubicBezTo>
                  <a:pt x="217" y="194"/>
                  <a:pt x="240" y="185"/>
                  <a:pt x="258" y="187"/>
                </a:cubicBezTo>
                <a:cubicBezTo>
                  <a:pt x="270" y="189"/>
                  <a:pt x="282" y="191"/>
                  <a:pt x="294" y="193"/>
                </a:cubicBezTo>
                <a:cubicBezTo>
                  <a:pt x="317" y="208"/>
                  <a:pt x="325" y="226"/>
                  <a:pt x="336" y="193"/>
                </a:cubicBezTo>
                <a:cubicBezTo>
                  <a:pt x="338" y="175"/>
                  <a:pt x="335" y="156"/>
                  <a:pt x="342" y="139"/>
                </a:cubicBezTo>
                <a:cubicBezTo>
                  <a:pt x="344" y="133"/>
                  <a:pt x="354" y="131"/>
                  <a:pt x="360" y="133"/>
                </a:cubicBezTo>
                <a:cubicBezTo>
                  <a:pt x="374" y="138"/>
                  <a:pt x="439" y="182"/>
                  <a:pt x="456" y="193"/>
                </a:cubicBezTo>
                <a:cubicBezTo>
                  <a:pt x="468" y="229"/>
                  <a:pt x="497" y="250"/>
                  <a:pt x="528" y="271"/>
                </a:cubicBezTo>
                <a:cubicBezTo>
                  <a:pt x="634" y="264"/>
                  <a:pt x="610" y="274"/>
                  <a:pt x="678" y="229"/>
                </a:cubicBezTo>
                <a:cubicBezTo>
                  <a:pt x="692" y="207"/>
                  <a:pt x="712" y="177"/>
                  <a:pt x="732" y="163"/>
                </a:cubicBezTo>
                <a:cubicBezTo>
                  <a:pt x="746" y="121"/>
                  <a:pt x="773" y="148"/>
                  <a:pt x="804" y="157"/>
                </a:cubicBezTo>
                <a:cubicBezTo>
                  <a:pt x="812" y="159"/>
                  <a:pt x="828" y="163"/>
                  <a:pt x="828" y="163"/>
                </a:cubicBezTo>
              </a:path>
            </a:pathLst>
          </a:custGeom>
          <a:noFill/>
          <a:ln w="28575" cmpd="sng">
            <a:solidFill>
              <a:srgbClr val="FFFF00"/>
            </a:solidFill>
            <a:round/>
            <a:headEnd/>
            <a:tailEnd/>
          </a:ln>
          <a:effectLst/>
        </p:spPr>
        <p:txBody>
          <a:bodyPr/>
          <a:lstStyle/>
          <a:p>
            <a:endParaRPr lang="id-ID"/>
          </a:p>
        </p:txBody>
      </p:sp>
      <p:sp>
        <p:nvSpPr>
          <p:cNvPr id="46095" name="Freeform 15"/>
          <p:cNvSpPr>
            <a:spLocks/>
          </p:cNvSpPr>
          <p:nvPr/>
        </p:nvSpPr>
        <p:spPr bwMode="auto">
          <a:xfrm>
            <a:off x="6083300" y="5054600"/>
            <a:ext cx="546100" cy="393700"/>
          </a:xfrm>
          <a:custGeom>
            <a:avLst/>
            <a:gdLst/>
            <a:ahLst/>
            <a:cxnLst>
              <a:cxn ang="0">
                <a:pos x="56" y="248"/>
              </a:cxn>
              <a:cxn ang="0">
                <a:pos x="8" y="56"/>
              </a:cxn>
              <a:cxn ang="0">
                <a:pos x="104" y="8"/>
              </a:cxn>
              <a:cxn ang="0">
                <a:pos x="152" y="8"/>
              </a:cxn>
              <a:cxn ang="0">
                <a:pos x="248" y="8"/>
              </a:cxn>
              <a:cxn ang="0">
                <a:pos x="296" y="56"/>
              </a:cxn>
              <a:cxn ang="0">
                <a:pos x="344" y="56"/>
              </a:cxn>
            </a:cxnLst>
            <a:rect l="0" t="0" r="r" b="b"/>
            <a:pathLst>
              <a:path w="344" h="248">
                <a:moveTo>
                  <a:pt x="56" y="248"/>
                </a:moveTo>
                <a:cubicBezTo>
                  <a:pt x="28" y="172"/>
                  <a:pt x="0" y="96"/>
                  <a:pt x="8" y="56"/>
                </a:cubicBezTo>
                <a:cubicBezTo>
                  <a:pt x="16" y="16"/>
                  <a:pt x="80" y="16"/>
                  <a:pt x="104" y="8"/>
                </a:cubicBezTo>
                <a:cubicBezTo>
                  <a:pt x="128" y="0"/>
                  <a:pt x="128" y="8"/>
                  <a:pt x="152" y="8"/>
                </a:cubicBezTo>
                <a:cubicBezTo>
                  <a:pt x="176" y="8"/>
                  <a:pt x="224" y="0"/>
                  <a:pt x="248" y="8"/>
                </a:cubicBezTo>
                <a:cubicBezTo>
                  <a:pt x="272" y="16"/>
                  <a:pt x="280" y="48"/>
                  <a:pt x="296" y="56"/>
                </a:cubicBezTo>
                <a:cubicBezTo>
                  <a:pt x="312" y="64"/>
                  <a:pt x="328" y="60"/>
                  <a:pt x="344" y="56"/>
                </a:cubicBezTo>
              </a:path>
            </a:pathLst>
          </a:custGeom>
          <a:noFill/>
          <a:ln w="38100" cmpd="sng">
            <a:solidFill>
              <a:schemeClr val="tx1"/>
            </a:solidFill>
            <a:round/>
            <a:headEnd/>
            <a:tailEnd/>
          </a:ln>
          <a:effectLst/>
        </p:spPr>
        <p:txBody>
          <a:bodyPr/>
          <a:lstStyle/>
          <a:p>
            <a:endParaRPr lang="id-ID"/>
          </a:p>
        </p:txBody>
      </p:sp>
      <p:sp>
        <p:nvSpPr>
          <p:cNvPr id="46096" name="Freeform 16"/>
          <p:cNvSpPr>
            <a:spLocks/>
          </p:cNvSpPr>
          <p:nvPr/>
        </p:nvSpPr>
        <p:spPr bwMode="auto">
          <a:xfrm>
            <a:off x="4735513" y="2409825"/>
            <a:ext cx="4389437" cy="1390650"/>
          </a:xfrm>
          <a:custGeom>
            <a:avLst/>
            <a:gdLst/>
            <a:ahLst/>
            <a:cxnLst>
              <a:cxn ang="0">
                <a:pos x="2765" y="876"/>
              </a:cxn>
              <a:cxn ang="0">
                <a:pos x="2729" y="870"/>
              </a:cxn>
              <a:cxn ang="0">
                <a:pos x="2693" y="846"/>
              </a:cxn>
              <a:cxn ang="0">
                <a:pos x="2621" y="834"/>
              </a:cxn>
              <a:cxn ang="0">
                <a:pos x="2459" y="774"/>
              </a:cxn>
              <a:cxn ang="0">
                <a:pos x="2351" y="756"/>
              </a:cxn>
              <a:cxn ang="0">
                <a:pos x="2315" y="744"/>
              </a:cxn>
              <a:cxn ang="0">
                <a:pos x="2297" y="738"/>
              </a:cxn>
              <a:cxn ang="0">
                <a:pos x="2225" y="672"/>
              </a:cxn>
              <a:cxn ang="0">
                <a:pos x="2075" y="534"/>
              </a:cxn>
              <a:cxn ang="0">
                <a:pos x="1985" y="546"/>
              </a:cxn>
              <a:cxn ang="0">
                <a:pos x="1919" y="594"/>
              </a:cxn>
              <a:cxn ang="0">
                <a:pos x="1853" y="588"/>
              </a:cxn>
              <a:cxn ang="0">
                <a:pos x="1817" y="564"/>
              </a:cxn>
              <a:cxn ang="0">
                <a:pos x="1733" y="570"/>
              </a:cxn>
              <a:cxn ang="0">
                <a:pos x="1691" y="618"/>
              </a:cxn>
              <a:cxn ang="0">
                <a:pos x="1625" y="582"/>
              </a:cxn>
              <a:cxn ang="0">
                <a:pos x="1547" y="564"/>
              </a:cxn>
              <a:cxn ang="0">
                <a:pos x="1439" y="468"/>
              </a:cxn>
              <a:cxn ang="0">
                <a:pos x="1421" y="408"/>
              </a:cxn>
              <a:cxn ang="0">
                <a:pos x="1355" y="348"/>
              </a:cxn>
              <a:cxn ang="0">
                <a:pos x="1457" y="312"/>
              </a:cxn>
              <a:cxn ang="0">
                <a:pos x="1451" y="204"/>
              </a:cxn>
              <a:cxn ang="0">
                <a:pos x="1445" y="174"/>
              </a:cxn>
              <a:cxn ang="0">
                <a:pos x="1439" y="114"/>
              </a:cxn>
              <a:cxn ang="0">
                <a:pos x="1391" y="102"/>
              </a:cxn>
              <a:cxn ang="0">
                <a:pos x="1319" y="120"/>
              </a:cxn>
              <a:cxn ang="0">
                <a:pos x="1259" y="210"/>
              </a:cxn>
              <a:cxn ang="0">
                <a:pos x="1223" y="264"/>
              </a:cxn>
              <a:cxn ang="0">
                <a:pos x="1061" y="276"/>
              </a:cxn>
              <a:cxn ang="0">
                <a:pos x="947" y="306"/>
              </a:cxn>
              <a:cxn ang="0">
                <a:pos x="911" y="324"/>
              </a:cxn>
              <a:cxn ang="0">
                <a:pos x="749" y="366"/>
              </a:cxn>
              <a:cxn ang="0">
                <a:pos x="689" y="438"/>
              </a:cxn>
              <a:cxn ang="0">
                <a:pos x="539" y="408"/>
              </a:cxn>
              <a:cxn ang="0">
                <a:pos x="491" y="372"/>
              </a:cxn>
              <a:cxn ang="0">
                <a:pos x="437" y="348"/>
              </a:cxn>
              <a:cxn ang="0">
                <a:pos x="287" y="354"/>
              </a:cxn>
              <a:cxn ang="0">
                <a:pos x="275" y="318"/>
              </a:cxn>
              <a:cxn ang="0">
                <a:pos x="251" y="282"/>
              </a:cxn>
              <a:cxn ang="0">
                <a:pos x="161" y="222"/>
              </a:cxn>
              <a:cxn ang="0">
                <a:pos x="119" y="180"/>
              </a:cxn>
              <a:cxn ang="0">
                <a:pos x="47" y="126"/>
              </a:cxn>
              <a:cxn ang="0">
                <a:pos x="11" y="102"/>
              </a:cxn>
              <a:cxn ang="0">
                <a:pos x="41" y="78"/>
              </a:cxn>
              <a:cxn ang="0">
                <a:pos x="59" y="0"/>
              </a:cxn>
            </a:cxnLst>
            <a:rect l="0" t="0" r="r" b="b"/>
            <a:pathLst>
              <a:path w="2765" h="876">
                <a:moveTo>
                  <a:pt x="2765" y="876"/>
                </a:moveTo>
                <a:cubicBezTo>
                  <a:pt x="2753" y="874"/>
                  <a:pt x="2740" y="875"/>
                  <a:pt x="2729" y="870"/>
                </a:cubicBezTo>
                <a:cubicBezTo>
                  <a:pt x="2716" y="864"/>
                  <a:pt x="2707" y="848"/>
                  <a:pt x="2693" y="846"/>
                </a:cubicBezTo>
                <a:cubicBezTo>
                  <a:pt x="2637" y="839"/>
                  <a:pt x="2661" y="844"/>
                  <a:pt x="2621" y="834"/>
                </a:cubicBezTo>
                <a:cubicBezTo>
                  <a:pt x="2582" y="776"/>
                  <a:pt x="2522" y="779"/>
                  <a:pt x="2459" y="774"/>
                </a:cubicBezTo>
                <a:cubicBezTo>
                  <a:pt x="2423" y="767"/>
                  <a:pt x="2386" y="766"/>
                  <a:pt x="2351" y="756"/>
                </a:cubicBezTo>
                <a:cubicBezTo>
                  <a:pt x="2339" y="753"/>
                  <a:pt x="2327" y="748"/>
                  <a:pt x="2315" y="744"/>
                </a:cubicBezTo>
                <a:cubicBezTo>
                  <a:pt x="2309" y="742"/>
                  <a:pt x="2297" y="738"/>
                  <a:pt x="2297" y="738"/>
                </a:cubicBezTo>
                <a:cubicBezTo>
                  <a:pt x="2287" y="709"/>
                  <a:pt x="2254" y="682"/>
                  <a:pt x="2225" y="672"/>
                </a:cubicBezTo>
                <a:cubicBezTo>
                  <a:pt x="2187" y="615"/>
                  <a:pt x="2123" y="582"/>
                  <a:pt x="2075" y="534"/>
                </a:cubicBezTo>
                <a:cubicBezTo>
                  <a:pt x="2045" y="537"/>
                  <a:pt x="2013" y="533"/>
                  <a:pt x="1985" y="546"/>
                </a:cubicBezTo>
                <a:cubicBezTo>
                  <a:pt x="1957" y="559"/>
                  <a:pt x="1948" y="584"/>
                  <a:pt x="1919" y="594"/>
                </a:cubicBezTo>
                <a:cubicBezTo>
                  <a:pt x="1897" y="592"/>
                  <a:pt x="1874" y="594"/>
                  <a:pt x="1853" y="588"/>
                </a:cubicBezTo>
                <a:cubicBezTo>
                  <a:pt x="1839" y="584"/>
                  <a:pt x="1817" y="564"/>
                  <a:pt x="1817" y="564"/>
                </a:cubicBezTo>
                <a:cubicBezTo>
                  <a:pt x="1789" y="566"/>
                  <a:pt x="1760" y="564"/>
                  <a:pt x="1733" y="570"/>
                </a:cubicBezTo>
                <a:cubicBezTo>
                  <a:pt x="1721" y="573"/>
                  <a:pt x="1706" y="608"/>
                  <a:pt x="1691" y="618"/>
                </a:cubicBezTo>
                <a:cubicBezTo>
                  <a:pt x="1646" y="609"/>
                  <a:pt x="1659" y="601"/>
                  <a:pt x="1625" y="582"/>
                </a:cubicBezTo>
                <a:cubicBezTo>
                  <a:pt x="1602" y="569"/>
                  <a:pt x="1572" y="568"/>
                  <a:pt x="1547" y="564"/>
                </a:cubicBezTo>
                <a:cubicBezTo>
                  <a:pt x="1505" y="543"/>
                  <a:pt x="1460" y="514"/>
                  <a:pt x="1439" y="468"/>
                </a:cubicBezTo>
                <a:cubicBezTo>
                  <a:pt x="1431" y="449"/>
                  <a:pt x="1433" y="425"/>
                  <a:pt x="1421" y="408"/>
                </a:cubicBezTo>
                <a:cubicBezTo>
                  <a:pt x="1418" y="404"/>
                  <a:pt x="1362" y="353"/>
                  <a:pt x="1355" y="348"/>
                </a:cubicBezTo>
                <a:cubicBezTo>
                  <a:pt x="1391" y="324"/>
                  <a:pt x="1442" y="357"/>
                  <a:pt x="1457" y="312"/>
                </a:cubicBezTo>
                <a:cubicBezTo>
                  <a:pt x="1455" y="276"/>
                  <a:pt x="1454" y="240"/>
                  <a:pt x="1451" y="204"/>
                </a:cubicBezTo>
                <a:cubicBezTo>
                  <a:pt x="1450" y="194"/>
                  <a:pt x="1446" y="184"/>
                  <a:pt x="1445" y="174"/>
                </a:cubicBezTo>
                <a:cubicBezTo>
                  <a:pt x="1442" y="154"/>
                  <a:pt x="1449" y="132"/>
                  <a:pt x="1439" y="114"/>
                </a:cubicBezTo>
                <a:cubicBezTo>
                  <a:pt x="1431" y="100"/>
                  <a:pt x="1407" y="107"/>
                  <a:pt x="1391" y="102"/>
                </a:cubicBezTo>
                <a:cubicBezTo>
                  <a:pt x="1367" y="110"/>
                  <a:pt x="1343" y="112"/>
                  <a:pt x="1319" y="120"/>
                </a:cubicBezTo>
                <a:cubicBezTo>
                  <a:pt x="1303" y="144"/>
                  <a:pt x="1268" y="182"/>
                  <a:pt x="1259" y="210"/>
                </a:cubicBezTo>
                <a:cubicBezTo>
                  <a:pt x="1253" y="229"/>
                  <a:pt x="1242" y="254"/>
                  <a:pt x="1223" y="264"/>
                </a:cubicBezTo>
                <a:cubicBezTo>
                  <a:pt x="1175" y="288"/>
                  <a:pt x="1115" y="274"/>
                  <a:pt x="1061" y="276"/>
                </a:cubicBezTo>
                <a:cubicBezTo>
                  <a:pt x="1027" y="282"/>
                  <a:pt x="976" y="286"/>
                  <a:pt x="947" y="306"/>
                </a:cubicBezTo>
                <a:cubicBezTo>
                  <a:pt x="932" y="316"/>
                  <a:pt x="929" y="320"/>
                  <a:pt x="911" y="324"/>
                </a:cubicBezTo>
                <a:cubicBezTo>
                  <a:pt x="853" y="336"/>
                  <a:pt x="804" y="348"/>
                  <a:pt x="749" y="366"/>
                </a:cubicBezTo>
                <a:cubicBezTo>
                  <a:pt x="736" y="405"/>
                  <a:pt x="730" y="424"/>
                  <a:pt x="689" y="438"/>
                </a:cubicBezTo>
                <a:cubicBezTo>
                  <a:pt x="642" y="422"/>
                  <a:pt x="588" y="413"/>
                  <a:pt x="539" y="408"/>
                </a:cubicBezTo>
                <a:cubicBezTo>
                  <a:pt x="505" y="397"/>
                  <a:pt x="513" y="390"/>
                  <a:pt x="491" y="372"/>
                </a:cubicBezTo>
                <a:cubicBezTo>
                  <a:pt x="479" y="362"/>
                  <a:pt x="452" y="353"/>
                  <a:pt x="437" y="348"/>
                </a:cubicBezTo>
                <a:cubicBezTo>
                  <a:pt x="387" y="350"/>
                  <a:pt x="336" y="363"/>
                  <a:pt x="287" y="354"/>
                </a:cubicBezTo>
                <a:cubicBezTo>
                  <a:pt x="275" y="352"/>
                  <a:pt x="279" y="330"/>
                  <a:pt x="275" y="318"/>
                </a:cubicBezTo>
                <a:cubicBezTo>
                  <a:pt x="270" y="304"/>
                  <a:pt x="259" y="294"/>
                  <a:pt x="251" y="282"/>
                </a:cubicBezTo>
                <a:cubicBezTo>
                  <a:pt x="231" y="252"/>
                  <a:pt x="192" y="242"/>
                  <a:pt x="161" y="222"/>
                </a:cubicBezTo>
                <a:cubicBezTo>
                  <a:pt x="154" y="193"/>
                  <a:pt x="147" y="189"/>
                  <a:pt x="119" y="180"/>
                </a:cubicBezTo>
                <a:cubicBezTo>
                  <a:pt x="97" y="158"/>
                  <a:pt x="72" y="143"/>
                  <a:pt x="47" y="126"/>
                </a:cubicBezTo>
                <a:cubicBezTo>
                  <a:pt x="35" y="118"/>
                  <a:pt x="11" y="102"/>
                  <a:pt x="11" y="102"/>
                </a:cubicBezTo>
                <a:cubicBezTo>
                  <a:pt x="45" y="50"/>
                  <a:pt x="0" y="111"/>
                  <a:pt x="41" y="78"/>
                </a:cubicBezTo>
                <a:cubicBezTo>
                  <a:pt x="64" y="60"/>
                  <a:pt x="59" y="24"/>
                  <a:pt x="59" y="0"/>
                </a:cubicBezTo>
              </a:path>
            </a:pathLst>
          </a:custGeom>
          <a:noFill/>
          <a:ln w="28575" cmpd="sng">
            <a:solidFill>
              <a:srgbClr val="FFFF00"/>
            </a:solidFill>
            <a:round/>
            <a:headEnd/>
            <a:tailEnd/>
          </a:ln>
          <a:effectLst/>
        </p:spPr>
        <p:txBody>
          <a:bodyPr/>
          <a:lstStyle/>
          <a:p>
            <a:endParaRPr lang="id-ID"/>
          </a:p>
        </p:txBody>
      </p:sp>
      <p:sp>
        <p:nvSpPr>
          <p:cNvPr id="46097" name="Freeform 17"/>
          <p:cNvSpPr>
            <a:spLocks/>
          </p:cNvSpPr>
          <p:nvPr/>
        </p:nvSpPr>
        <p:spPr bwMode="auto">
          <a:xfrm>
            <a:off x="6611938" y="4400550"/>
            <a:ext cx="2551112" cy="1228725"/>
          </a:xfrm>
          <a:custGeom>
            <a:avLst/>
            <a:gdLst/>
            <a:ahLst/>
            <a:cxnLst>
              <a:cxn ang="0">
                <a:pos x="1589" y="618"/>
              </a:cxn>
              <a:cxn ang="0">
                <a:pos x="1505" y="756"/>
              </a:cxn>
              <a:cxn ang="0">
                <a:pos x="1463" y="774"/>
              </a:cxn>
              <a:cxn ang="0">
                <a:pos x="1427" y="756"/>
              </a:cxn>
              <a:cxn ang="0">
                <a:pos x="1403" y="714"/>
              </a:cxn>
              <a:cxn ang="0">
                <a:pos x="1373" y="702"/>
              </a:cxn>
              <a:cxn ang="0">
                <a:pos x="1199" y="618"/>
              </a:cxn>
              <a:cxn ang="0">
                <a:pos x="1127" y="558"/>
              </a:cxn>
              <a:cxn ang="0">
                <a:pos x="1109" y="534"/>
              </a:cxn>
              <a:cxn ang="0">
                <a:pos x="1091" y="522"/>
              </a:cxn>
              <a:cxn ang="0">
                <a:pos x="1079" y="498"/>
              </a:cxn>
              <a:cxn ang="0">
                <a:pos x="1031" y="486"/>
              </a:cxn>
              <a:cxn ang="0">
                <a:pos x="977" y="468"/>
              </a:cxn>
              <a:cxn ang="0">
                <a:pos x="959" y="462"/>
              </a:cxn>
              <a:cxn ang="0">
                <a:pos x="995" y="426"/>
              </a:cxn>
              <a:cxn ang="0">
                <a:pos x="779" y="336"/>
              </a:cxn>
              <a:cxn ang="0">
                <a:pos x="659" y="342"/>
              </a:cxn>
              <a:cxn ang="0">
                <a:pos x="599" y="366"/>
              </a:cxn>
              <a:cxn ang="0">
                <a:pos x="557" y="420"/>
              </a:cxn>
              <a:cxn ang="0">
                <a:pos x="455" y="546"/>
              </a:cxn>
              <a:cxn ang="0">
                <a:pos x="287" y="594"/>
              </a:cxn>
              <a:cxn ang="0">
                <a:pos x="161" y="588"/>
              </a:cxn>
              <a:cxn ang="0">
                <a:pos x="131" y="570"/>
              </a:cxn>
              <a:cxn ang="0">
                <a:pos x="29" y="540"/>
              </a:cxn>
              <a:cxn ang="0">
                <a:pos x="371" y="480"/>
              </a:cxn>
              <a:cxn ang="0">
                <a:pos x="455" y="414"/>
              </a:cxn>
              <a:cxn ang="0">
                <a:pos x="503" y="366"/>
              </a:cxn>
              <a:cxn ang="0">
                <a:pos x="539" y="342"/>
              </a:cxn>
              <a:cxn ang="0">
                <a:pos x="581" y="240"/>
              </a:cxn>
              <a:cxn ang="0">
                <a:pos x="635" y="156"/>
              </a:cxn>
              <a:cxn ang="0">
                <a:pos x="731" y="204"/>
              </a:cxn>
              <a:cxn ang="0">
                <a:pos x="767" y="228"/>
              </a:cxn>
              <a:cxn ang="0">
                <a:pos x="821" y="252"/>
              </a:cxn>
              <a:cxn ang="0">
                <a:pos x="845" y="174"/>
              </a:cxn>
              <a:cxn ang="0">
                <a:pos x="887" y="114"/>
              </a:cxn>
              <a:cxn ang="0">
                <a:pos x="905" y="54"/>
              </a:cxn>
              <a:cxn ang="0">
                <a:pos x="1019" y="12"/>
              </a:cxn>
              <a:cxn ang="0">
                <a:pos x="1055" y="0"/>
              </a:cxn>
              <a:cxn ang="0">
                <a:pos x="1175" y="54"/>
              </a:cxn>
              <a:cxn ang="0">
                <a:pos x="1307" y="150"/>
              </a:cxn>
              <a:cxn ang="0">
                <a:pos x="1301" y="240"/>
              </a:cxn>
              <a:cxn ang="0">
                <a:pos x="1283" y="258"/>
              </a:cxn>
              <a:cxn ang="0">
                <a:pos x="1205" y="384"/>
              </a:cxn>
              <a:cxn ang="0">
                <a:pos x="1163" y="438"/>
              </a:cxn>
              <a:cxn ang="0">
                <a:pos x="1277" y="462"/>
              </a:cxn>
              <a:cxn ang="0">
                <a:pos x="1319" y="414"/>
              </a:cxn>
              <a:cxn ang="0">
                <a:pos x="1415" y="426"/>
              </a:cxn>
              <a:cxn ang="0">
                <a:pos x="1451" y="480"/>
              </a:cxn>
              <a:cxn ang="0">
                <a:pos x="1541" y="564"/>
              </a:cxn>
              <a:cxn ang="0">
                <a:pos x="1583" y="570"/>
              </a:cxn>
              <a:cxn ang="0">
                <a:pos x="1607" y="582"/>
              </a:cxn>
              <a:cxn ang="0">
                <a:pos x="1547" y="588"/>
              </a:cxn>
            </a:cxnLst>
            <a:rect l="0" t="0" r="r" b="b"/>
            <a:pathLst>
              <a:path w="1607" h="774">
                <a:moveTo>
                  <a:pt x="1589" y="618"/>
                </a:moveTo>
                <a:cubicBezTo>
                  <a:pt x="1541" y="672"/>
                  <a:pt x="1543" y="693"/>
                  <a:pt x="1505" y="756"/>
                </a:cubicBezTo>
                <a:cubicBezTo>
                  <a:pt x="1497" y="769"/>
                  <a:pt x="1477" y="767"/>
                  <a:pt x="1463" y="774"/>
                </a:cubicBezTo>
                <a:cubicBezTo>
                  <a:pt x="1451" y="768"/>
                  <a:pt x="1437" y="765"/>
                  <a:pt x="1427" y="756"/>
                </a:cubicBezTo>
                <a:cubicBezTo>
                  <a:pt x="1408" y="739"/>
                  <a:pt x="1423" y="728"/>
                  <a:pt x="1403" y="714"/>
                </a:cubicBezTo>
                <a:cubicBezTo>
                  <a:pt x="1394" y="708"/>
                  <a:pt x="1383" y="706"/>
                  <a:pt x="1373" y="702"/>
                </a:cubicBezTo>
                <a:cubicBezTo>
                  <a:pt x="1351" y="637"/>
                  <a:pt x="1255" y="637"/>
                  <a:pt x="1199" y="618"/>
                </a:cubicBezTo>
                <a:cubicBezTo>
                  <a:pt x="1189" y="587"/>
                  <a:pt x="1156" y="570"/>
                  <a:pt x="1127" y="558"/>
                </a:cubicBezTo>
                <a:cubicBezTo>
                  <a:pt x="1121" y="550"/>
                  <a:pt x="1116" y="541"/>
                  <a:pt x="1109" y="534"/>
                </a:cubicBezTo>
                <a:cubicBezTo>
                  <a:pt x="1104" y="529"/>
                  <a:pt x="1096" y="528"/>
                  <a:pt x="1091" y="522"/>
                </a:cubicBezTo>
                <a:cubicBezTo>
                  <a:pt x="1085" y="515"/>
                  <a:pt x="1085" y="504"/>
                  <a:pt x="1079" y="498"/>
                </a:cubicBezTo>
                <a:cubicBezTo>
                  <a:pt x="1067" y="486"/>
                  <a:pt x="1047" y="490"/>
                  <a:pt x="1031" y="486"/>
                </a:cubicBezTo>
                <a:cubicBezTo>
                  <a:pt x="1013" y="481"/>
                  <a:pt x="995" y="474"/>
                  <a:pt x="977" y="468"/>
                </a:cubicBezTo>
                <a:cubicBezTo>
                  <a:pt x="971" y="466"/>
                  <a:pt x="959" y="462"/>
                  <a:pt x="959" y="462"/>
                </a:cubicBezTo>
                <a:cubicBezTo>
                  <a:pt x="971" y="450"/>
                  <a:pt x="998" y="443"/>
                  <a:pt x="995" y="426"/>
                </a:cubicBezTo>
                <a:cubicBezTo>
                  <a:pt x="976" y="329"/>
                  <a:pt x="853" y="339"/>
                  <a:pt x="779" y="336"/>
                </a:cubicBezTo>
                <a:cubicBezTo>
                  <a:pt x="739" y="338"/>
                  <a:pt x="699" y="335"/>
                  <a:pt x="659" y="342"/>
                </a:cubicBezTo>
                <a:cubicBezTo>
                  <a:pt x="638" y="346"/>
                  <a:pt x="599" y="366"/>
                  <a:pt x="599" y="366"/>
                </a:cubicBezTo>
                <a:cubicBezTo>
                  <a:pt x="586" y="385"/>
                  <a:pt x="569" y="401"/>
                  <a:pt x="557" y="420"/>
                </a:cubicBezTo>
                <a:cubicBezTo>
                  <a:pt x="530" y="463"/>
                  <a:pt x="502" y="520"/>
                  <a:pt x="455" y="546"/>
                </a:cubicBezTo>
                <a:cubicBezTo>
                  <a:pt x="406" y="573"/>
                  <a:pt x="342" y="585"/>
                  <a:pt x="287" y="594"/>
                </a:cubicBezTo>
                <a:cubicBezTo>
                  <a:pt x="245" y="592"/>
                  <a:pt x="203" y="594"/>
                  <a:pt x="161" y="588"/>
                </a:cubicBezTo>
                <a:cubicBezTo>
                  <a:pt x="149" y="586"/>
                  <a:pt x="141" y="575"/>
                  <a:pt x="131" y="570"/>
                </a:cubicBezTo>
                <a:cubicBezTo>
                  <a:pt x="99" y="554"/>
                  <a:pt x="64" y="547"/>
                  <a:pt x="29" y="540"/>
                </a:cubicBezTo>
                <a:cubicBezTo>
                  <a:pt x="0" y="394"/>
                  <a:pt x="330" y="481"/>
                  <a:pt x="371" y="480"/>
                </a:cubicBezTo>
                <a:cubicBezTo>
                  <a:pt x="403" y="459"/>
                  <a:pt x="416" y="427"/>
                  <a:pt x="455" y="414"/>
                </a:cubicBezTo>
                <a:cubicBezTo>
                  <a:pt x="471" y="398"/>
                  <a:pt x="484" y="379"/>
                  <a:pt x="503" y="366"/>
                </a:cubicBezTo>
                <a:cubicBezTo>
                  <a:pt x="515" y="358"/>
                  <a:pt x="539" y="342"/>
                  <a:pt x="539" y="342"/>
                </a:cubicBezTo>
                <a:cubicBezTo>
                  <a:pt x="551" y="306"/>
                  <a:pt x="568" y="276"/>
                  <a:pt x="581" y="240"/>
                </a:cubicBezTo>
                <a:cubicBezTo>
                  <a:pt x="599" y="190"/>
                  <a:pt x="586" y="176"/>
                  <a:pt x="635" y="156"/>
                </a:cubicBezTo>
                <a:cubicBezTo>
                  <a:pt x="673" y="165"/>
                  <a:pt x="698" y="182"/>
                  <a:pt x="731" y="204"/>
                </a:cubicBezTo>
                <a:cubicBezTo>
                  <a:pt x="743" y="212"/>
                  <a:pt x="767" y="228"/>
                  <a:pt x="767" y="228"/>
                </a:cubicBezTo>
                <a:cubicBezTo>
                  <a:pt x="777" y="258"/>
                  <a:pt x="792" y="259"/>
                  <a:pt x="821" y="252"/>
                </a:cubicBezTo>
                <a:cubicBezTo>
                  <a:pt x="862" y="224"/>
                  <a:pt x="823" y="258"/>
                  <a:pt x="845" y="174"/>
                </a:cubicBezTo>
                <a:cubicBezTo>
                  <a:pt x="851" y="150"/>
                  <a:pt x="873" y="134"/>
                  <a:pt x="887" y="114"/>
                </a:cubicBezTo>
                <a:cubicBezTo>
                  <a:pt x="896" y="100"/>
                  <a:pt x="892" y="63"/>
                  <a:pt x="905" y="54"/>
                </a:cubicBezTo>
                <a:cubicBezTo>
                  <a:pt x="925" y="40"/>
                  <a:pt x="994" y="20"/>
                  <a:pt x="1019" y="12"/>
                </a:cubicBezTo>
                <a:cubicBezTo>
                  <a:pt x="1031" y="8"/>
                  <a:pt x="1055" y="0"/>
                  <a:pt x="1055" y="0"/>
                </a:cubicBezTo>
                <a:cubicBezTo>
                  <a:pt x="1102" y="12"/>
                  <a:pt x="1133" y="33"/>
                  <a:pt x="1175" y="54"/>
                </a:cubicBezTo>
                <a:cubicBezTo>
                  <a:pt x="1203" y="96"/>
                  <a:pt x="1267" y="110"/>
                  <a:pt x="1307" y="150"/>
                </a:cubicBezTo>
                <a:cubicBezTo>
                  <a:pt x="1305" y="180"/>
                  <a:pt x="1308" y="211"/>
                  <a:pt x="1301" y="240"/>
                </a:cubicBezTo>
                <a:cubicBezTo>
                  <a:pt x="1299" y="248"/>
                  <a:pt x="1287" y="251"/>
                  <a:pt x="1283" y="258"/>
                </a:cubicBezTo>
                <a:cubicBezTo>
                  <a:pt x="1255" y="307"/>
                  <a:pt x="1267" y="353"/>
                  <a:pt x="1205" y="384"/>
                </a:cubicBezTo>
                <a:cubicBezTo>
                  <a:pt x="1197" y="409"/>
                  <a:pt x="1177" y="416"/>
                  <a:pt x="1163" y="438"/>
                </a:cubicBezTo>
                <a:cubicBezTo>
                  <a:pt x="1219" y="442"/>
                  <a:pt x="1238" y="436"/>
                  <a:pt x="1277" y="462"/>
                </a:cubicBezTo>
                <a:cubicBezTo>
                  <a:pt x="1323" y="453"/>
                  <a:pt x="1306" y="454"/>
                  <a:pt x="1319" y="414"/>
                </a:cubicBezTo>
                <a:cubicBezTo>
                  <a:pt x="1351" y="417"/>
                  <a:pt x="1391" y="405"/>
                  <a:pt x="1415" y="426"/>
                </a:cubicBezTo>
                <a:cubicBezTo>
                  <a:pt x="1463" y="468"/>
                  <a:pt x="1421" y="450"/>
                  <a:pt x="1451" y="480"/>
                </a:cubicBezTo>
                <a:cubicBezTo>
                  <a:pt x="1462" y="491"/>
                  <a:pt x="1522" y="556"/>
                  <a:pt x="1541" y="564"/>
                </a:cubicBezTo>
                <a:cubicBezTo>
                  <a:pt x="1554" y="569"/>
                  <a:pt x="1569" y="568"/>
                  <a:pt x="1583" y="570"/>
                </a:cubicBezTo>
                <a:cubicBezTo>
                  <a:pt x="1604" y="577"/>
                  <a:pt x="1597" y="572"/>
                  <a:pt x="1607" y="582"/>
                </a:cubicBezTo>
                <a:lnTo>
                  <a:pt x="1547" y="588"/>
                </a:lnTo>
              </a:path>
            </a:pathLst>
          </a:custGeom>
          <a:solidFill>
            <a:srgbClr val="0066FF"/>
          </a:solidFill>
          <a:ln w="9525">
            <a:solidFill>
              <a:schemeClr val="tx1"/>
            </a:solidFill>
            <a:round/>
            <a:headEnd/>
            <a:tailEnd/>
          </a:ln>
          <a:effectLst/>
        </p:spPr>
        <p:txBody>
          <a:bodyPr/>
          <a:lstStyle/>
          <a:p>
            <a:endParaRPr lang="id-ID"/>
          </a:p>
        </p:txBody>
      </p:sp>
      <p:sp>
        <p:nvSpPr>
          <p:cNvPr id="46098" name="Freeform 18"/>
          <p:cNvSpPr>
            <a:spLocks/>
          </p:cNvSpPr>
          <p:nvPr/>
        </p:nvSpPr>
        <p:spPr bwMode="auto">
          <a:xfrm>
            <a:off x="6657975" y="4400550"/>
            <a:ext cx="2505075" cy="904875"/>
          </a:xfrm>
          <a:custGeom>
            <a:avLst/>
            <a:gdLst/>
            <a:ahLst/>
            <a:cxnLst>
              <a:cxn ang="0">
                <a:pos x="1578" y="570"/>
              </a:cxn>
              <a:cxn ang="0">
                <a:pos x="1488" y="546"/>
              </a:cxn>
              <a:cxn ang="0">
                <a:pos x="1434" y="468"/>
              </a:cxn>
              <a:cxn ang="0">
                <a:pos x="1368" y="414"/>
              </a:cxn>
              <a:cxn ang="0">
                <a:pos x="1296" y="420"/>
              </a:cxn>
              <a:cxn ang="0">
                <a:pos x="1248" y="456"/>
              </a:cxn>
              <a:cxn ang="0">
                <a:pos x="1140" y="450"/>
              </a:cxn>
              <a:cxn ang="0">
                <a:pos x="1164" y="414"/>
              </a:cxn>
              <a:cxn ang="0">
                <a:pos x="1188" y="378"/>
              </a:cxn>
              <a:cxn ang="0">
                <a:pos x="1224" y="342"/>
              </a:cxn>
              <a:cxn ang="0">
                <a:pos x="1266" y="306"/>
              </a:cxn>
              <a:cxn ang="0">
                <a:pos x="1212" y="84"/>
              </a:cxn>
              <a:cxn ang="0">
                <a:pos x="1188" y="60"/>
              </a:cxn>
              <a:cxn ang="0">
                <a:pos x="1176" y="36"/>
              </a:cxn>
              <a:cxn ang="0">
                <a:pos x="1158" y="30"/>
              </a:cxn>
              <a:cxn ang="0">
                <a:pos x="1062" y="0"/>
              </a:cxn>
              <a:cxn ang="0">
                <a:pos x="876" y="48"/>
              </a:cxn>
              <a:cxn ang="0">
                <a:pos x="834" y="90"/>
              </a:cxn>
              <a:cxn ang="0">
                <a:pos x="810" y="222"/>
              </a:cxn>
              <a:cxn ang="0">
                <a:pos x="768" y="246"/>
              </a:cxn>
              <a:cxn ang="0">
                <a:pos x="702" y="192"/>
              </a:cxn>
              <a:cxn ang="0">
                <a:pos x="618" y="168"/>
              </a:cxn>
              <a:cxn ang="0">
                <a:pos x="582" y="156"/>
              </a:cxn>
              <a:cxn ang="0">
                <a:pos x="516" y="324"/>
              </a:cxn>
              <a:cxn ang="0">
                <a:pos x="432" y="390"/>
              </a:cxn>
              <a:cxn ang="0">
                <a:pos x="372" y="432"/>
              </a:cxn>
              <a:cxn ang="0">
                <a:pos x="60" y="480"/>
              </a:cxn>
              <a:cxn ang="0">
                <a:pos x="0" y="498"/>
              </a:cxn>
            </a:cxnLst>
            <a:rect l="0" t="0" r="r" b="b"/>
            <a:pathLst>
              <a:path w="1578" h="570">
                <a:moveTo>
                  <a:pt x="1578" y="570"/>
                </a:moveTo>
                <a:cubicBezTo>
                  <a:pt x="1545" y="565"/>
                  <a:pt x="1516" y="565"/>
                  <a:pt x="1488" y="546"/>
                </a:cubicBezTo>
                <a:cubicBezTo>
                  <a:pt x="1477" y="513"/>
                  <a:pt x="1470" y="480"/>
                  <a:pt x="1434" y="468"/>
                </a:cubicBezTo>
                <a:cubicBezTo>
                  <a:pt x="1416" y="441"/>
                  <a:pt x="1399" y="424"/>
                  <a:pt x="1368" y="414"/>
                </a:cubicBezTo>
                <a:cubicBezTo>
                  <a:pt x="1344" y="416"/>
                  <a:pt x="1319" y="412"/>
                  <a:pt x="1296" y="420"/>
                </a:cubicBezTo>
                <a:cubicBezTo>
                  <a:pt x="1277" y="427"/>
                  <a:pt x="1248" y="456"/>
                  <a:pt x="1248" y="456"/>
                </a:cubicBezTo>
                <a:cubicBezTo>
                  <a:pt x="1212" y="454"/>
                  <a:pt x="1172" y="466"/>
                  <a:pt x="1140" y="450"/>
                </a:cubicBezTo>
                <a:cubicBezTo>
                  <a:pt x="1127" y="444"/>
                  <a:pt x="1156" y="426"/>
                  <a:pt x="1164" y="414"/>
                </a:cubicBezTo>
                <a:cubicBezTo>
                  <a:pt x="1172" y="402"/>
                  <a:pt x="1178" y="388"/>
                  <a:pt x="1188" y="378"/>
                </a:cubicBezTo>
                <a:cubicBezTo>
                  <a:pt x="1200" y="366"/>
                  <a:pt x="1224" y="342"/>
                  <a:pt x="1224" y="342"/>
                </a:cubicBezTo>
                <a:cubicBezTo>
                  <a:pt x="1232" y="318"/>
                  <a:pt x="1242" y="314"/>
                  <a:pt x="1266" y="306"/>
                </a:cubicBezTo>
                <a:cubicBezTo>
                  <a:pt x="1290" y="234"/>
                  <a:pt x="1281" y="130"/>
                  <a:pt x="1212" y="84"/>
                </a:cubicBezTo>
                <a:cubicBezTo>
                  <a:pt x="1196" y="36"/>
                  <a:pt x="1220" y="92"/>
                  <a:pt x="1188" y="60"/>
                </a:cubicBezTo>
                <a:cubicBezTo>
                  <a:pt x="1182" y="54"/>
                  <a:pt x="1182" y="42"/>
                  <a:pt x="1176" y="36"/>
                </a:cubicBezTo>
                <a:cubicBezTo>
                  <a:pt x="1172" y="32"/>
                  <a:pt x="1164" y="33"/>
                  <a:pt x="1158" y="30"/>
                </a:cubicBezTo>
                <a:cubicBezTo>
                  <a:pt x="1127" y="15"/>
                  <a:pt x="1095" y="11"/>
                  <a:pt x="1062" y="0"/>
                </a:cubicBezTo>
                <a:cubicBezTo>
                  <a:pt x="945" y="6"/>
                  <a:pt x="955" y="0"/>
                  <a:pt x="876" y="48"/>
                </a:cubicBezTo>
                <a:cubicBezTo>
                  <a:pt x="862" y="70"/>
                  <a:pt x="848" y="68"/>
                  <a:pt x="834" y="90"/>
                </a:cubicBezTo>
                <a:cubicBezTo>
                  <a:pt x="832" y="112"/>
                  <a:pt x="831" y="196"/>
                  <a:pt x="810" y="222"/>
                </a:cubicBezTo>
                <a:cubicBezTo>
                  <a:pt x="804" y="229"/>
                  <a:pt x="774" y="243"/>
                  <a:pt x="768" y="246"/>
                </a:cubicBezTo>
                <a:cubicBezTo>
                  <a:pt x="751" y="297"/>
                  <a:pt x="717" y="215"/>
                  <a:pt x="702" y="192"/>
                </a:cubicBezTo>
                <a:cubicBezTo>
                  <a:pt x="694" y="180"/>
                  <a:pt x="634" y="172"/>
                  <a:pt x="618" y="168"/>
                </a:cubicBezTo>
                <a:cubicBezTo>
                  <a:pt x="606" y="165"/>
                  <a:pt x="582" y="156"/>
                  <a:pt x="582" y="156"/>
                </a:cubicBezTo>
                <a:cubicBezTo>
                  <a:pt x="527" y="193"/>
                  <a:pt x="549" y="274"/>
                  <a:pt x="516" y="324"/>
                </a:cubicBezTo>
                <a:cubicBezTo>
                  <a:pt x="496" y="354"/>
                  <a:pt x="461" y="369"/>
                  <a:pt x="432" y="390"/>
                </a:cubicBezTo>
                <a:cubicBezTo>
                  <a:pt x="408" y="408"/>
                  <a:pt x="401" y="422"/>
                  <a:pt x="372" y="432"/>
                </a:cubicBezTo>
                <a:cubicBezTo>
                  <a:pt x="311" y="524"/>
                  <a:pt x="128" y="478"/>
                  <a:pt x="60" y="480"/>
                </a:cubicBezTo>
                <a:cubicBezTo>
                  <a:pt x="44" y="485"/>
                  <a:pt x="19" y="498"/>
                  <a:pt x="0" y="498"/>
                </a:cubicBezTo>
              </a:path>
            </a:pathLst>
          </a:custGeom>
          <a:noFill/>
          <a:ln w="28575" cmpd="sng">
            <a:solidFill>
              <a:srgbClr val="FFFF00"/>
            </a:solidFill>
            <a:round/>
            <a:headEnd/>
            <a:tailEnd/>
          </a:ln>
          <a:effectLst/>
        </p:spPr>
        <p:txBody>
          <a:bodyPr/>
          <a:lstStyle/>
          <a:p>
            <a:endParaRPr lang="id-ID"/>
          </a:p>
        </p:txBody>
      </p:sp>
      <p:sp>
        <p:nvSpPr>
          <p:cNvPr id="46099" name="Freeform 19"/>
          <p:cNvSpPr>
            <a:spLocks/>
          </p:cNvSpPr>
          <p:nvPr/>
        </p:nvSpPr>
        <p:spPr bwMode="auto">
          <a:xfrm>
            <a:off x="2266950" y="2295525"/>
            <a:ext cx="895350" cy="581025"/>
          </a:xfrm>
          <a:custGeom>
            <a:avLst/>
            <a:gdLst/>
            <a:ahLst/>
            <a:cxnLst>
              <a:cxn ang="0">
                <a:pos x="0" y="354"/>
              </a:cxn>
              <a:cxn ang="0">
                <a:pos x="30" y="288"/>
              </a:cxn>
              <a:cxn ang="0">
                <a:pos x="36" y="264"/>
              </a:cxn>
              <a:cxn ang="0">
                <a:pos x="60" y="258"/>
              </a:cxn>
              <a:cxn ang="0">
                <a:pos x="108" y="234"/>
              </a:cxn>
              <a:cxn ang="0">
                <a:pos x="132" y="180"/>
              </a:cxn>
              <a:cxn ang="0">
                <a:pos x="156" y="144"/>
              </a:cxn>
              <a:cxn ang="0">
                <a:pos x="162" y="72"/>
              </a:cxn>
              <a:cxn ang="0">
                <a:pos x="210" y="30"/>
              </a:cxn>
              <a:cxn ang="0">
                <a:pos x="258" y="0"/>
              </a:cxn>
              <a:cxn ang="0">
                <a:pos x="312" y="60"/>
              </a:cxn>
              <a:cxn ang="0">
                <a:pos x="390" y="132"/>
              </a:cxn>
              <a:cxn ang="0">
                <a:pos x="432" y="150"/>
              </a:cxn>
              <a:cxn ang="0">
                <a:pos x="468" y="192"/>
              </a:cxn>
              <a:cxn ang="0">
                <a:pos x="528" y="264"/>
              </a:cxn>
              <a:cxn ang="0">
                <a:pos x="564" y="366"/>
              </a:cxn>
            </a:cxnLst>
            <a:rect l="0" t="0" r="r" b="b"/>
            <a:pathLst>
              <a:path w="564" h="366">
                <a:moveTo>
                  <a:pt x="0" y="354"/>
                </a:moveTo>
                <a:cubicBezTo>
                  <a:pt x="14" y="333"/>
                  <a:pt x="23" y="312"/>
                  <a:pt x="30" y="288"/>
                </a:cubicBezTo>
                <a:cubicBezTo>
                  <a:pt x="32" y="280"/>
                  <a:pt x="30" y="270"/>
                  <a:pt x="36" y="264"/>
                </a:cubicBezTo>
                <a:cubicBezTo>
                  <a:pt x="42" y="258"/>
                  <a:pt x="52" y="261"/>
                  <a:pt x="60" y="258"/>
                </a:cubicBezTo>
                <a:cubicBezTo>
                  <a:pt x="89" y="248"/>
                  <a:pt x="86" y="249"/>
                  <a:pt x="108" y="234"/>
                </a:cubicBezTo>
                <a:cubicBezTo>
                  <a:pt x="119" y="218"/>
                  <a:pt x="121" y="196"/>
                  <a:pt x="132" y="180"/>
                </a:cubicBezTo>
                <a:cubicBezTo>
                  <a:pt x="140" y="168"/>
                  <a:pt x="156" y="144"/>
                  <a:pt x="156" y="144"/>
                </a:cubicBezTo>
                <a:cubicBezTo>
                  <a:pt x="150" y="104"/>
                  <a:pt x="133" y="91"/>
                  <a:pt x="162" y="72"/>
                </a:cubicBezTo>
                <a:cubicBezTo>
                  <a:pt x="176" y="51"/>
                  <a:pt x="186" y="38"/>
                  <a:pt x="210" y="30"/>
                </a:cubicBezTo>
                <a:cubicBezTo>
                  <a:pt x="219" y="4"/>
                  <a:pt x="232" y="7"/>
                  <a:pt x="258" y="0"/>
                </a:cubicBezTo>
                <a:cubicBezTo>
                  <a:pt x="277" y="57"/>
                  <a:pt x="244" y="50"/>
                  <a:pt x="312" y="60"/>
                </a:cubicBezTo>
                <a:cubicBezTo>
                  <a:pt x="351" y="73"/>
                  <a:pt x="359" y="110"/>
                  <a:pt x="390" y="132"/>
                </a:cubicBezTo>
                <a:cubicBezTo>
                  <a:pt x="403" y="141"/>
                  <a:pt x="417" y="145"/>
                  <a:pt x="432" y="150"/>
                </a:cubicBezTo>
                <a:cubicBezTo>
                  <a:pt x="443" y="165"/>
                  <a:pt x="457" y="177"/>
                  <a:pt x="468" y="192"/>
                </a:cubicBezTo>
                <a:cubicBezTo>
                  <a:pt x="487" y="219"/>
                  <a:pt x="500" y="245"/>
                  <a:pt x="528" y="264"/>
                </a:cubicBezTo>
                <a:cubicBezTo>
                  <a:pt x="545" y="290"/>
                  <a:pt x="564" y="334"/>
                  <a:pt x="564" y="366"/>
                </a:cubicBezTo>
              </a:path>
            </a:pathLst>
          </a:custGeom>
          <a:noFill/>
          <a:ln w="38100" cmpd="sng">
            <a:solidFill>
              <a:srgbClr val="FFFF00"/>
            </a:solidFill>
            <a:round/>
            <a:headEnd/>
            <a:tailEnd/>
          </a:ln>
          <a:effectLst/>
        </p:spPr>
        <p:txBody>
          <a:bodyPr/>
          <a:lstStyle/>
          <a:p>
            <a:endParaRPr lang="id-ID"/>
          </a:p>
        </p:txBody>
      </p:sp>
      <p:sp>
        <p:nvSpPr>
          <p:cNvPr id="46100" name="Rectangle 20"/>
          <p:cNvSpPr>
            <a:spLocks noChangeArrowheads="1"/>
          </p:cNvSpPr>
          <p:nvPr/>
        </p:nvSpPr>
        <p:spPr bwMode="auto">
          <a:xfrm>
            <a:off x="6248400" y="5257800"/>
            <a:ext cx="1514475" cy="304800"/>
          </a:xfrm>
          <a:prstGeom prst="rect">
            <a:avLst/>
          </a:prstGeom>
          <a:noFill/>
          <a:ln w="9525">
            <a:noFill/>
            <a:miter lim="800000"/>
            <a:headEnd/>
            <a:tailEnd/>
          </a:ln>
          <a:effectLst/>
        </p:spPr>
        <p:txBody>
          <a:bodyPr wrap="none">
            <a:spAutoFit/>
          </a:bodyPr>
          <a:lstStyle/>
          <a:p>
            <a:pPr eaLnBrk="0" hangingPunct="0"/>
            <a:r>
              <a:rPr lang="en-US" sz="1400" b="1" u="sng">
                <a:solidFill>
                  <a:srgbClr val="FF5050"/>
                </a:solidFill>
              </a:rPr>
              <a:t>Rep. Timor Leste</a:t>
            </a:r>
            <a:endParaRPr lang="en-GB" sz="1400" b="1" u="sng">
              <a:solidFill>
                <a:srgbClr val="FF5050"/>
              </a:solidFill>
            </a:endParaRPr>
          </a:p>
        </p:txBody>
      </p:sp>
      <p:sp>
        <p:nvSpPr>
          <p:cNvPr id="46101" name="Rectangle 21"/>
          <p:cNvSpPr>
            <a:spLocks noChangeArrowheads="1"/>
          </p:cNvSpPr>
          <p:nvPr/>
        </p:nvSpPr>
        <p:spPr bwMode="auto">
          <a:xfrm>
            <a:off x="2438400" y="4089400"/>
            <a:ext cx="850900" cy="581025"/>
          </a:xfrm>
          <a:prstGeom prst="rect">
            <a:avLst/>
          </a:prstGeom>
          <a:noFill/>
          <a:ln w="9525">
            <a:noFill/>
            <a:miter lim="800000"/>
            <a:headEnd/>
            <a:tailEnd/>
          </a:ln>
          <a:effectLst/>
        </p:spPr>
        <p:txBody>
          <a:bodyPr wrap="none">
            <a:spAutoFit/>
          </a:bodyPr>
          <a:lstStyle/>
          <a:p>
            <a:pPr eaLnBrk="0" hangingPunct="0"/>
            <a:r>
              <a:rPr lang="en-US" sz="1600" b="1">
                <a:solidFill>
                  <a:srgbClr val="6600CC"/>
                </a:solidFill>
              </a:rPr>
              <a:t>ALKI-I</a:t>
            </a:r>
            <a:endParaRPr lang="en-GB" sz="1600" b="1">
              <a:solidFill>
                <a:srgbClr val="6600CC"/>
              </a:solidFill>
            </a:endParaRPr>
          </a:p>
          <a:p>
            <a:pPr eaLnBrk="0" hangingPunct="0"/>
            <a:endParaRPr lang="en-GB" sz="1600" b="1">
              <a:solidFill>
                <a:srgbClr val="6600CC"/>
              </a:solidFill>
            </a:endParaRPr>
          </a:p>
        </p:txBody>
      </p:sp>
      <p:sp>
        <p:nvSpPr>
          <p:cNvPr id="46102" name="Rectangle 22"/>
          <p:cNvSpPr>
            <a:spLocks noChangeArrowheads="1"/>
          </p:cNvSpPr>
          <p:nvPr/>
        </p:nvSpPr>
        <p:spPr bwMode="auto">
          <a:xfrm>
            <a:off x="4267200" y="4318000"/>
            <a:ext cx="930275" cy="336550"/>
          </a:xfrm>
          <a:prstGeom prst="rect">
            <a:avLst/>
          </a:prstGeom>
          <a:noFill/>
          <a:ln w="9525">
            <a:noFill/>
            <a:miter lim="800000"/>
            <a:headEnd/>
            <a:tailEnd/>
          </a:ln>
          <a:effectLst/>
        </p:spPr>
        <p:txBody>
          <a:bodyPr wrap="none">
            <a:spAutoFit/>
          </a:bodyPr>
          <a:lstStyle/>
          <a:p>
            <a:pPr eaLnBrk="0" hangingPunct="0"/>
            <a:r>
              <a:rPr lang="en-US" sz="1600" b="1">
                <a:solidFill>
                  <a:srgbClr val="6600CC"/>
                </a:solidFill>
              </a:rPr>
              <a:t>ALKI-II</a:t>
            </a:r>
            <a:endParaRPr lang="en-GB" sz="1600" b="1">
              <a:solidFill>
                <a:srgbClr val="6600CC"/>
              </a:solidFill>
            </a:endParaRPr>
          </a:p>
        </p:txBody>
      </p:sp>
      <p:sp>
        <p:nvSpPr>
          <p:cNvPr id="46103" name="Rectangle 23"/>
          <p:cNvSpPr>
            <a:spLocks noChangeArrowheads="1"/>
          </p:cNvSpPr>
          <p:nvPr/>
        </p:nvSpPr>
        <p:spPr bwMode="auto">
          <a:xfrm>
            <a:off x="6019800" y="3835400"/>
            <a:ext cx="1009650" cy="336550"/>
          </a:xfrm>
          <a:prstGeom prst="rect">
            <a:avLst/>
          </a:prstGeom>
          <a:noFill/>
          <a:ln w="9525">
            <a:noFill/>
            <a:miter lim="800000"/>
            <a:headEnd/>
            <a:tailEnd/>
          </a:ln>
          <a:effectLst/>
        </p:spPr>
        <p:txBody>
          <a:bodyPr wrap="none">
            <a:spAutoFit/>
          </a:bodyPr>
          <a:lstStyle/>
          <a:p>
            <a:pPr eaLnBrk="0" hangingPunct="0"/>
            <a:r>
              <a:rPr lang="en-US" sz="1600" b="1">
                <a:solidFill>
                  <a:srgbClr val="6600CC"/>
                </a:solidFill>
              </a:rPr>
              <a:t>ALKI-III</a:t>
            </a:r>
            <a:endParaRPr lang="en-GB" sz="1600" b="1">
              <a:solidFill>
                <a:srgbClr val="6600CC"/>
              </a:solidFill>
            </a:endParaRPr>
          </a:p>
        </p:txBody>
      </p:sp>
      <p:sp>
        <p:nvSpPr>
          <p:cNvPr id="46104" name="Rectangle 24"/>
          <p:cNvSpPr>
            <a:spLocks noChangeArrowheads="1"/>
          </p:cNvSpPr>
          <p:nvPr/>
        </p:nvSpPr>
        <p:spPr bwMode="auto">
          <a:xfrm>
            <a:off x="609600" y="5334000"/>
            <a:ext cx="2590800" cy="685800"/>
          </a:xfrm>
          <a:prstGeom prst="rect">
            <a:avLst/>
          </a:prstGeom>
          <a:gradFill rotWithShape="0">
            <a:gsLst>
              <a:gs pos="0">
                <a:srgbClr val="99CCFF"/>
              </a:gs>
              <a:gs pos="100000">
                <a:schemeClr val="bg1"/>
              </a:gs>
            </a:gsLst>
            <a:lin ang="5400000" scaled="1"/>
          </a:gradFill>
          <a:ln w="9525">
            <a:solidFill>
              <a:schemeClr val="tx1"/>
            </a:solidFill>
            <a:miter lim="800000"/>
            <a:headEnd/>
            <a:tailEnd/>
          </a:ln>
          <a:effectLst/>
        </p:spPr>
        <p:txBody>
          <a:bodyPr wrap="none" anchor="ctr"/>
          <a:lstStyle/>
          <a:p>
            <a:pPr algn="ctr" eaLnBrk="0" hangingPunct="0"/>
            <a:endParaRPr lang="id-ID" sz="1200"/>
          </a:p>
        </p:txBody>
      </p:sp>
      <p:sp>
        <p:nvSpPr>
          <p:cNvPr id="46105" name="Line 25"/>
          <p:cNvSpPr>
            <a:spLocks noChangeShapeType="1"/>
          </p:cNvSpPr>
          <p:nvPr/>
        </p:nvSpPr>
        <p:spPr bwMode="auto">
          <a:xfrm>
            <a:off x="762000" y="5638800"/>
            <a:ext cx="381000" cy="0"/>
          </a:xfrm>
          <a:prstGeom prst="line">
            <a:avLst/>
          </a:prstGeom>
          <a:noFill/>
          <a:ln w="57150">
            <a:solidFill>
              <a:srgbClr val="FFFF00"/>
            </a:solidFill>
            <a:round/>
            <a:headEnd/>
            <a:tailEnd/>
          </a:ln>
          <a:effectLst/>
        </p:spPr>
        <p:txBody>
          <a:bodyPr/>
          <a:lstStyle/>
          <a:p>
            <a:endParaRPr lang="id-ID"/>
          </a:p>
        </p:txBody>
      </p:sp>
      <p:sp>
        <p:nvSpPr>
          <p:cNvPr id="46106" name="Text Box 26"/>
          <p:cNvSpPr txBox="1">
            <a:spLocks noChangeArrowheads="1"/>
          </p:cNvSpPr>
          <p:nvPr/>
        </p:nvSpPr>
        <p:spPr bwMode="auto">
          <a:xfrm>
            <a:off x="1127125" y="5522913"/>
            <a:ext cx="1976438" cy="274637"/>
          </a:xfrm>
          <a:prstGeom prst="rect">
            <a:avLst/>
          </a:prstGeom>
          <a:noFill/>
          <a:ln w="9525">
            <a:noFill/>
            <a:miter lim="800000"/>
            <a:headEnd/>
            <a:tailEnd/>
          </a:ln>
          <a:effectLst/>
        </p:spPr>
        <p:txBody>
          <a:bodyPr wrap="none">
            <a:spAutoFit/>
          </a:bodyPr>
          <a:lstStyle/>
          <a:p>
            <a:pPr eaLnBrk="0" hangingPunct="0"/>
            <a:r>
              <a:rPr lang="en-US" sz="1200" b="1">
                <a:solidFill>
                  <a:srgbClr val="000099"/>
                </a:solidFill>
              </a:rPr>
              <a:t>PERAIRAN NUSANTARA</a:t>
            </a:r>
            <a:endParaRPr lang="en-GB" sz="1200" b="1">
              <a:solidFill>
                <a:srgbClr val="000099"/>
              </a:solidFill>
            </a:endParaRPr>
          </a:p>
        </p:txBody>
      </p:sp>
      <p:sp>
        <p:nvSpPr>
          <p:cNvPr id="46107" name="Oval 27"/>
          <p:cNvSpPr>
            <a:spLocks noChangeArrowheads="1"/>
          </p:cNvSpPr>
          <p:nvPr/>
        </p:nvSpPr>
        <p:spPr bwMode="auto">
          <a:xfrm>
            <a:off x="838200" y="5791200"/>
            <a:ext cx="228600" cy="152400"/>
          </a:xfrm>
          <a:prstGeom prst="ellipse">
            <a:avLst/>
          </a:prstGeom>
          <a:solidFill>
            <a:srgbClr val="0066FF"/>
          </a:solidFill>
          <a:ln w="9525">
            <a:solidFill>
              <a:schemeClr val="accent2"/>
            </a:solidFill>
            <a:round/>
            <a:headEnd/>
            <a:tailEnd/>
          </a:ln>
          <a:effectLst/>
        </p:spPr>
        <p:txBody>
          <a:bodyPr wrap="none" anchor="ctr"/>
          <a:lstStyle/>
          <a:p>
            <a:endParaRPr lang="id-ID"/>
          </a:p>
        </p:txBody>
      </p:sp>
      <p:sp>
        <p:nvSpPr>
          <p:cNvPr id="46108" name="Text Box 28"/>
          <p:cNvSpPr txBox="1">
            <a:spLocks noChangeArrowheads="1"/>
          </p:cNvSpPr>
          <p:nvPr/>
        </p:nvSpPr>
        <p:spPr bwMode="auto">
          <a:xfrm>
            <a:off x="1127125" y="5751513"/>
            <a:ext cx="1438275" cy="274637"/>
          </a:xfrm>
          <a:prstGeom prst="rect">
            <a:avLst/>
          </a:prstGeom>
          <a:noFill/>
          <a:ln w="9525">
            <a:noFill/>
            <a:miter lim="800000"/>
            <a:headEnd/>
            <a:tailEnd/>
          </a:ln>
          <a:effectLst/>
        </p:spPr>
        <p:txBody>
          <a:bodyPr wrap="none">
            <a:spAutoFit/>
          </a:bodyPr>
          <a:lstStyle/>
          <a:p>
            <a:pPr eaLnBrk="0" hangingPunct="0"/>
            <a:r>
              <a:rPr lang="en-US" sz="1200" b="1"/>
              <a:t>PERAIARAN ZEE</a:t>
            </a:r>
            <a:endParaRPr lang="en-GB" sz="1200" b="1"/>
          </a:p>
        </p:txBody>
      </p:sp>
      <p:sp>
        <p:nvSpPr>
          <p:cNvPr id="46109" name="Line 29"/>
          <p:cNvSpPr>
            <a:spLocks noChangeShapeType="1"/>
          </p:cNvSpPr>
          <p:nvPr/>
        </p:nvSpPr>
        <p:spPr bwMode="auto">
          <a:xfrm flipV="1">
            <a:off x="2819400" y="2343150"/>
            <a:ext cx="457200" cy="533400"/>
          </a:xfrm>
          <a:prstGeom prst="line">
            <a:avLst/>
          </a:prstGeom>
          <a:noFill/>
          <a:ln w="38100">
            <a:solidFill>
              <a:srgbClr val="FF0000"/>
            </a:solidFill>
            <a:round/>
            <a:headEnd/>
            <a:tailEnd/>
          </a:ln>
          <a:effectLst/>
        </p:spPr>
        <p:txBody>
          <a:bodyPr/>
          <a:lstStyle/>
          <a:p>
            <a:endParaRPr lang="id-ID"/>
          </a:p>
        </p:txBody>
      </p:sp>
      <p:sp>
        <p:nvSpPr>
          <p:cNvPr id="46110" name="Freeform 30"/>
          <p:cNvSpPr>
            <a:spLocks/>
          </p:cNvSpPr>
          <p:nvPr/>
        </p:nvSpPr>
        <p:spPr bwMode="auto">
          <a:xfrm>
            <a:off x="2266950" y="2114550"/>
            <a:ext cx="800100" cy="2609850"/>
          </a:xfrm>
          <a:custGeom>
            <a:avLst/>
            <a:gdLst/>
            <a:ahLst/>
            <a:cxnLst>
              <a:cxn ang="0">
                <a:pos x="0" y="1644"/>
              </a:cxn>
              <a:cxn ang="0">
                <a:pos x="108" y="1500"/>
              </a:cxn>
              <a:cxn ang="0">
                <a:pos x="180" y="1476"/>
              </a:cxn>
              <a:cxn ang="0">
                <a:pos x="264" y="1380"/>
              </a:cxn>
              <a:cxn ang="0">
                <a:pos x="408" y="1200"/>
              </a:cxn>
              <a:cxn ang="0">
                <a:pos x="504" y="1104"/>
              </a:cxn>
              <a:cxn ang="0">
                <a:pos x="420" y="972"/>
              </a:cxn>
              <a:cxn ang="0">
                <a:pos x="384" y="792"/>
              </a:cxn>
              <a:cxn ang="0">
                <a:pos x="360" y="756"/>
              </a:cxn>
              <a:cxn ang="0">
                <a:pos x="324" y="636"/>
              </a:cxn>
              <a:cxn ang="0">
                <a:pos x="288" y="324"/>
              </a:cxn>
              <a:cxn ang="0">
                <a:pos x="204" y="156"/>
              </a:cxn>
              <a:cxn ang="0">
                <a:pos x="180" y="96"/>
              </a:cxn>
              <a:cxn ang="0">
                <a:pos x="96" y="36"/>
              </a:cxn>
              <a:cxn ang="0">
                <a:pos x="60" y="24"/>
              </a:cxn>
              <a:cxn ang="0">
                <a:pos x="60" y="0"/>
              </a:cxn>
            </a:cxnLst>
            <a:rect l="0" t="0" r="r" b="b"/>
            <a:pathLst>
              <a:path w="504" h="1644">
                <a:moveTo>
                  <a:pt x="0" y="1644"/>
                </a:moveTo>
                <a:cubicBezTo>
                  <a:pt x="78" y="1550"/>
                  <a:pt x="43" y="1598"/>
                  <a:pt x="108" y="1500"/>
                </a:cubicBezTo>
                <a:cubicBezTo>
                  <a:pt x="122" y="1479"/>
                  <a:pt x="180" y="1476"/>
                  <a:pt x="180" y="1476"/>
                </a:cubicBezTo>
                <a:cubicBezTo>
                  <a:pt x="196" y="1427"/>
                  <a:pt x="222" y="1408"/>
                  <a:pt x="264" y="1380"/>
                </a:cubicBezTo>
                <a:cubicBezTo>
                  <a:pt x="315" y="1303"/>
                  <a:pt x="328" y="1254"/>
                  <a:pt x="408" y="1200"/>
                </a:cubicBezTo>
                <a:cubicBezTo>
                  <a:pt x="435" y="1159"/>
                  <a:pt x="469" y="1139"/>
                  <a:pt x="504" y="1104"/>
                </a:cubicBezTo>
                <a:cubicBezTo>
                  <a:pt x="492" y="1006"/>
                  <a:pt x="503" y="1000"/>
                  <a:pt x="420" y="972"/>
                </a:cubicBezTo>
                <a:cubicBezTo>
                  <a:pt x="412" y="919"/>
                  <a:pt x="403" y="844"/>
                  <a:pt x="384" y="792"/>
                </a:cubicBezTo>
                <a:cubicBezTo>
                  <a:pt x="379" y="778"/>
                  <a:pt x="366" y="769"/>
                  <a:pt x="360" y="756"/>
                </a:cubicBezTo>
                <a:cubicBezTo>
                  <a:pt x="342" y="719"/>
                  <a:pt x="337" y="675"/>
                  <a:pt x="324" y="636"/>
                </a:cubicBezTo>
                <a:cubicBezTo>
                  <a:pt x="331" y="516"/>
                  <a:pt x="373" y="409"/>
                  <a:pt x="288" y="324"/>
                </a:cubicBezTo>
                <a:cubicBezTo>
                  <a:pt x="266" y="259"/>
                  <a:pt x="242" y="213"/>
                  <a:pt x="204" y="156"/>
                </a:cubicBezTo>
                <a:cubicBezTo>
                  <a:pt x="192" y="138"/>
                  <a:pt x="193" y="113"/>
                  <a:pt x="180" y="96"/>
                </a:cubicBezTo>
                <a:cubicBezTo>
                  <a:pt x="177" y="92"/>
                  <a:pt x="108" y="42"/>
                  <a:pt x="96" y="36"/>
                </a:cubicBezTo>
                <a:cubicBezTo>
                  <a:pt x="85" y="30"/>
                  <a:pt x="69" y="33"/>
                  <a:pt x="60" y="24"/>
                </a:cubicBezTo>
                <a:cubicBezTo>
                  <a:pt x="54" y="18"/>
                  <a:pt x="60" y="8"/>
                  <a:pt x="60" y="0"/>
                </a:cubicBezTo>
              </a:path>
            </a:pathLst>
          </a:custGeom>
          <a:noFill/>
          <a:ln w="38100" cmpd="sng">
            <a:solidFill>
              <a:srgbClr val="FF3300"/>
            </a:solidFill>
            <a:round/>
            <a:headEnd/>
            <a:tailEnd/>
          </a:ln>
          <a:effectLst/>
        </p:spPr>
        <p:txBody>
          <a:bodyPr/>
          <a:lstStyle/>
          <a:p>
            <a:endParaRPr lang="id-ID"/>
          </a:p>
        </p:txBody>
      </p:sp>
      <p:sp>
        <p:nvSpPr>
          <p:cNvPr id="46111" name="Line 31"/>
          <p:cNvSpPr>
            <a:spLocks noChangeShapeType="1"/>
          </p:cNvSpPr>
          <p:nvPr/>
        </p:nvSpPr>
        <p:spPr bwMode="auto">
          <a:xfrm flipV="1">
            <a:off x="5715000" y="5181600"/>
            <a:ext cx="76200" cy="381000"/>
          </a:xfrm>
          <a:prstGeom prst="line">
            <a:avLst/>
          </a:prstGeom>
          <a:noFill/>
          <a:ln w="38100">
            <a:solidFill>
              <a:srgbClr val="FF0000"/>
            </a:solidFill>
            <a:round/>
            <a:headEnd/>
            <a:tailEnd/>
          </a:ln>
          <a:effectLst/>
        </p:spPr>
        <p:txBody>
          <a:bodyPr/>
          <a:lstStyle/>
          <a:p>
            <a:endParaRPr lang="id-ID"/>
          </a:p>
        </p:txBody>
      </p:sp>
      <p:sp>
        <p:nvSpPr>
          <p:cNvPr id="46112" name="Text Box 32"/>
          <p:cNvSpPr txBox="1">
            <a:spLocks noChangeArrowheads="1"/>
          </p:cNvSpPr>
          <p:nvPr/>
        </p:nvSpPr>
        <p:spPr bwMode="auto">
          <a:xfrm>
            <a:off x="5699125" y="4862513"/>
            <a:ext cx="330200" cy="336550"/>
          </a:xfrm>
          <a:prstGeom prst="rect">
            <a:avLst/>
          </a:prstGeom>
          <a:noFill/>
          <a:ln w="9525">
            <a:noFill/>
            <a:miter lim="800000"/>
            <a:headEnd/>
            <a:tailEnd/>
          </a:ln>
          <a:effectLst/>
        </p:spPr>
        <p:txBody>
          <a:bodyPr wrap="none">
            <a:spAutoFit/>
          </a:bodyPr>
          <a:lstStyle/>
          <a:p>
            <a:pPr eaLnBrk="0" hangingPunct="0"/>
            <a:r>
              <a:rPr lang="en-US" sz="1600" b="1">
                <a:solidFill>
                  <a:schemeClr val="accent2"/>
                </a:solidFill>
              </a:rPr>
              <a:t>A</a:t>
            </a:r>
            <a:endParaRPr lang="en-GB" sz="1600" b="1">
              <a:solidFill>
                <a:schemeClr val="accent2"/>
              </a:solidFill>
            </a:endParaRPr>
          </a:p>
        </p:txBody>
      </p:sp>
      <p:sp>
        <p:nvSpPr>
          <p:cNvPr id="46113" name="Text Box 33"/>
          <p:cNvSpPr txBox="1">
            <a:spLocks noChangeArrowheads="1"/>
          </p:cNvSpPr>
          <p:nvPr/>
        </p:nvSpPr>
        <p:spPr bwMode="auto">
          <a:xfrm>
            <a:off x="6537325" y="4633913"/>
            <a:ext cx="319088" cy="336550"/>
          </a:xfrm>
          <a:prstGeom prst="rect">
            <a:avLst/>
          </a:prstGeom>
          <a:noFill/>
          <a:ln w="9525">
            <a:noFill/>
            <a:miter lim="800000"/>
            <a:headEnd/>
            <a:tailEnd/>
          </a:ln>
          <a:effectLst/>
        </p:spPr>
        <p:txBody>
          <a:bodyPr wrap="none">
            <a:spAutoFit/>
          </a:bodyPr>
          <a:lstStyle/>
          <a:p>
            <a:pPr eaLnBrk="0" hangingPunct="0"/>
            <a:r>
              <a:rPr lang="en-US" sz="1600" b="1">
                <a:solidFill>
                  <a:schemeClr val="accent2"/>
                </a:solidFill>
              </a:rPr>
              <a:t>B</a:t>
            </a:r>
            <a:endParaRPr lang="en-GB" sz="1600" b="1">
              <a:solidFill>
                <a:schemeClr val="accent2"/>
              </a:solidFill>
            </a:endParaRPr>
          </a:p>
        </p:txBody>
      </p:sp>
      <p:sp>
        <p:nvSpPr>
          <p:cNvPr id="46114" name="Text Box 34"/>
          <p:cNvSpPr txBox="1">
            <a:spLocks noChangeArrowheads="1"/>
          </p:cNvSpPr>
          <p:nvPr/>
        </p:nvSpPr>
        <p:spPr bwMode="auto">
          <a:xfrm>
            <a:off x="7299325" y="4405313"/>
            <a:ext cx="330200" cy="336550"/>
          </a:xfrm>
          <a:prstGeom prst="rect">
            <a:avLst/>
          </a:prstGeom>
          <a:noFill/>
          <a:ln w="9525">
            <a:noFill/>
            <a:miter lim="800000"/>
            <a:headEnd/>
            <a:tailEnd/>
          </a:ln>
          <a:effectLst/>
        </p:spPr>
        <p:txBody>
          <a:bodyPr wrap="none">
            <a:spAutoFit/>
          </a:bodyPr>
          <a:lstStyle/>
          <a:p>
            <a:pPr eaLnBrk="0" hangingPunct="0"/>
            <a:r>
              <a:rPr lang="en-US" sz="1600" b="1">
                <a:solidFill>
                  <a:schemeClr val="accent2"/>
                </a:solidFill>
              </a:rPr>
              <a:t>C</a:t>
            </a:r>
            <a:endParaRPr lang="en-GB" sz="1600" b="1">
              <a:solidFill>
                <a:schemeClr val="accent2"/>
              </a:solidFill>
            </a:endParaRP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6090"/>
                                        </p:tgtEl>
                                        <p:attrNameLst>
                                          <p:attrName>style.visibility</p:attrName>
                                        </p:attrNameLst>
                                      </p:cBhvr>
                                      <p:to>
                                        <p:strVal val="visible"/>
                                      </p:to>
                                    </p:set>
                                    <p:anim calcmode="lin" valueType="num">
                                      <p:cBhvr>
                                        <p:cTn id="7" dur="1000" fill="hold"/>
                                        <p:tgtEl>
                                          <p:spTgt spid="46090"/>
                                        </p:tgtEl>
                                        <p:attrNameLst>
                                          <p:attrName>ppt_w</p:attrName>
                                        </p:attrNameLst>
                                      </p:cBhvr>
                                      <p:tavLst>
                                        <p:tav tm="0">
                                          <p:val>
                                            <p:fltVal val="0"/>
                                          </p:val>
                                        </p:tav>
                                        <p:tav tm="100000">
                                          <p:val>
                                            <p:strVal val="#ppt_w"/>
                                          </p:val>
                                        </p:tav>
                                      </p:tavLst>
                                    </p:anim>
                                    <p:anim calcmode="lin" valueType="num">
                                      <p:cBhvr>
                                        <p:cTn id="8" dur="1000" fill="hold"/>
                                        <p:tgtEl>
                                          <p:spTgt spid="46090"/>
                                        </p:tgtEl>
                                        <p:attrNameLst>
                                          <p:attrName>ppt_h</p:attrName>
                                        </p:attrNameLst>
                                      </p:cBhvr>
                                      <p:tavLst>
                                        <p:tav tm="0">
                                          <p:val>
                                            <p:fltVal val="0"/>
                                          </p:val>
                                        </p:tav>
                                        <p:tav tm="100000">
                                          <p:val>
                                            <p:strVal val="#ppt_h"/>
                                          </p:val>
                                        </p:tav>
                                      </p:tavLst>
                                    </p:anim>
                                    <p:anim calcmode="lin" valueType="num">
                                      <p:cBhvr>
                                        <p:cTn id="9" dur="1000" fill="hold"/>
                                        <p:tgtEl>
                                          <p:spTgt spid="4609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6090"/>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2"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0"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571500" indent="-571500" eaLnBrk="0" hangingPunct="0">
              <a:spcBef>
                <a:spcPct val="50000"/>
              </a:spcBef>
              <a:tabLst>
                <a:tab pos="571500" algn="l"/>
              </a:tabLst>
            </a:pPr>
            <a:r>
              <a:rPr lang="en-US" sz="2800"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PEMBAGIAN PERAIRAN / LAUT MENURUT </a:t>
            </a:r>
            <a:br>
              <a:rPr lang="en-US" sz="2800"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en-US" sz="2800"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UNCLOS 1982</a:t>
            </a:r>
            <a:endParaRPr lang="id-ID"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Content Placeholder 5"/>
          <p:cNvSpPr>
            <a:spLocks noGrp="1"/>
          </p:cNvSpPr>
          <p:nvPr>
            <p:ph idx="1"/>
          </p:nvPr>
        </p:nvSpPr>
        <p:spPr>
          <a:xfrm>
            <a:off x="457200" y="1928802"/>
            <a:ext cx="8229600" cy="4929198"/>
          </a:xfrm>
          <a:solidFill>
            <a:srgbClr val="77933C">
              <a:alpha val="54902"/>
            </a:srgbClr>
          </a:solidFill>
        </p:spPr>
        <p:txBody>
          <a:bodyPr>
            <a:noAutofit/>
          </a:bodyPr>
          <a:lstStyle/>
          <a:p>
            <a:pPr marL="571500" indent="-571500" eaLnBrk="0" hangingPunct="0">
              <a:lnSpc>
                <a:spcPct val="75000"/>
              </a:lnSpc>
              <a:spcBef>
                <a:spcPct val="50000"/>
              </a:spcBef>
              <a:buFont typeface="+mj-lt"/>
              <a:buAutoNum type="arabicPeriod"/>
              <a:tabLst>
                <a:tab pos="571500" algn="l"/>
              </a:tabLst>
            </a:pPr>
            <a:r>
              <a:rPr lang="en-US" sz="2200" b="1" smtClean="0">
                <a:solidFill>
                  <a:schemeClr val="bg1"/>
                </a:solidFill>
                <a:effectLst>
                  <a:outerShdw blurRad="38100" dist="38100" dir="2700000" algn="tl">
                    <a:srgbClr val="C0C0C0"/>
                  </a:outerShdw>
                </a:effectLst>
              </a:rPr>
              <a:t>WILAYAH NEGAR</a:t>
            </a:r>
            <a:r>
              <a:rPr lang="id-ID" sz="2200" b="1" smtClean="0">
                <a:solidFill>
                  <a:schemeClr val="bg1"/>
                </a:solidFill>
                <a:effectLst>
                  <a:outerShdw blurRad="38100" dist="38100" dir="2700000" algn="tl">
                    <a:srgbClr val="C0C0C0"/>
                  </a:outerShdw>
                </a:effectLst>
              </a:rPr>
              <a:t>A</a:t>
            </a:r>
          </a:p>
          <a:p>
            <a:pPr marL="971550" lvl="1" indent="-571500" eaLnBrk="0" hangingPunct="0">
              <a:lnSpc>
                <a:spcPct val="75000"/>
              </a:lnSpc>
              <a:spcBef>
                <a:spcPct val="50000"/>
              </a:spcBef>
              <a:buFont typeface="+mj-lt"/>
              <a:buAutoNum type="alphaUcPeriod"/>
              <a:tabLst>
                <a:tab pos="571500" algn="l"/>
              </a:tabLst>
            </a:pPr>
            <a:r>
              <a:rPr lang="en-US" sz="2200" b="1" smtClean="0">
                <a:solidFill>
                  <a:schemeClr val="bg1"/>
                </a:solidFill>
                <a:effectLst>
                  <a:outerShdw blurRad="38100" dist="38100" dir="2700000" algn="tl">
                    <a:srgbClr val="C0C0C0"/>
                  </a:outerShdw>
                </a:effectLst>
              </a:rPr>
              <a:t> PERAIRAN PEDALAMAN</a:t>
            </a:r>
            <a:endParaRPr lang="id-ID" sz="2200" b="1" smtClean="0">
              <a:solidFill>
                <a:schemeClr val="bg1"/>
              </a:solidFill>
              <a:effectLst>
                <a:outerShdw blurRad="38100" dist="38100" dir="2700000" algn="tl">
                  <a:srgbClr val="C0C0C0"/>
                </a:outerShdw>
              </a:effectLst>
            </a:endParaRPr>
          </a:p>
          <a:p>
            <a:pPr marL="971550" lvl="1" indent="-571500" eaLnBrk="0" hangingPunct="0">
              <a:lnSpc>
                <a:spcPct val="75000"/>
              </a:lnSpc>
              <a:spcBef>
                <a:spcPct val="50000"/>
              </a:spcBef>
              <a:buFont typeface="+mj-lt"/>
              <a:buAutoNum type="alphaUcPeriod"/>
              <a:tabLst>
                <a:tab pos="571500" algn="l"/>
              </a:tabLst>
            </a:pPr>
            <a:r>
              <a:rPr lang="en-US" sz="2200" b="1" smtClean="0">
                <a:solidFill>
                  <a:schemeClr val="bg1"/>
                </a:solidFill>
                <a:effectLst>
                  <a:outerShdw blurRad="38100" dist="38100" dir="2700000" algn="tl">
                    <a:srgbClr val="C0C0C0"/>
                  </a:outerShdw>
                </a:effectLst>
              </a:rPr>
              <a:t> PERAIRAN KEPULAUAN  (DLM HAL NEG.KEP.)</a:t>
            </a:r>
            <a:endParaRPr lang="id-ID" sz="2200" b="1" smtClean="0">
              <a:solidFill>
                <a:schemeClr val="bg1"/>
              </a:solidFill>
              <a:effectLst>
                <a:outerShdw blurRad="38100" dist="38100" dir="2700000" algn="tl">
                  <a:srgbClr val="C0C0C0"/>
                </a:outerShdw>
              </a:effectLst>
            </a:endParaRPr>
          </a:p>
          <a:p>
            <a:pPr marL="971550" lvl="1" indent="-571500" eaLnBrk="0" hangingPunct="0">
              <a:lnSpc>
                <a:spcPct val="75000"/>
              </a:lnSpc>
              <a:spcBef>
                <a:spcPct val="50000"/>
              </a:spcBef>
              <a:buFont typeface="+mj-lt"/>
              <a:buAutoNum type="alphaUcPeriod"/>
              <a:tabLst>
                <a:tab pos="571500" algn="l"/>
              </a:tabLst>
            </a:pPr>
            <a:r>
              <a:rPr lang="en-US" sz="2200" b="1" smtClean="0">
                <a:solidFill>
                  <a:schemeClr val="bg1"/>
                </a:solidFill>
                <a:effectLst>
                  <a:outerShdw blurRad="38100" dist="38100" dir="2700000" algn="tl">
                    <a:srgbClr val="C0C0C0"/>
                  </a:outerShdw>
                </a:effectLst>
              </a:rPr>
              <a:t> LAUT TERITORIAL</a:t>
            </a:r>
          </a:p>
          <a:p>
            <a:pPr marL="571500" indent="-571500" eaLnBrk="0" hangingPunct="0">
              <a:lnSpc>
                <a:spcPct val="75000"/>
              </a:lnSpc>
              <a:spcBef>
                <a:spcPct val="100000"/>
              </a:spcBef>
              <a:buFont typeface="+mj-lt"/>
              <a:buAutoNum type="arabicPeriod"/>
              <a:tabLst>
                <a:tab pos="571500" algn="l"/>
              </a:tabLst>
            </a:pPr>
            <a:r>
              <a:rPr lang="en-US" sz="2200" b="1" smtClean="0">
                <a:solidFill>
                  <a:schemeClr val="bg1"/>
                </a:solidFill>
                <a:effectLst>
                  <a:outerShdw blurRad="38100" dist="38100" dir="2700000" algn="tl">
                    <a:srgbClr val="C0C0C0"/>
                  </a:outerShdw>
                </a:effectLst>
              </a:rPr>
              <a:t>ZONA TAMBAHAN (LEBAR 12 MIL DI LUAR LAUT  TERRITORIAL)</a:t>
            </a:r>
            <a:r>
              <a:rPr lang="id-ID" sz="2200" b="1" smtClean="0">
                <a:solidFill>
                  <a:schemeClr val="bg1"/>
                </a:solidFill>
                <a:effectLst>
                  <a:outerShdw blurRad="38100" dist="38100" dir="2700000" algn="tl">
                    <a:srgbClr val="C0C0C0"/>
                  </a:outerShdw>
                </a:effectLst>
              </a:rPr>
              <a:t> </a:t>
            </a:r>
          </a:p>
          <a:p>
            <a:pPr marL="571500" indent="-571500" eaLnBrk="0" hangingPunct="0">
              <a:lnSpc>
                <a:spcPct val="75000"/>
              </a:lnSpc>
              <a:spcBef>
                <a:spcPct val="100000"/>
              </a:spcBef>
              <a:buFont typeface="+mj-lt"/>
              <a:buAutoNum type="arabicPeriod"/>
              <a:tabLst>
                <a:tab pos="571500" algn="l"/>
              </a:tabLst>
            </a:pPr>
            <a:r>
              <a:rPr lang="en-US" sz="2200" b="1" smtClean="0">
                <a:solidFill>
                  <a:schemeClr val="bg1"/>
                </a:solidFill>
                <a:effectLst>
                  <a:outerShdw blurRad="38100" dist="38100" dir="2700000" algn="tl">
                    <a:srgbClr val="C0C0C0"/>
                  </a:outerShdw>
                </a:effectLst>
              </a:rPr>
              <a:t>ZONA EKONOMI EKSLUSIF (LEBAR 200 MIL DI LUAR LAUT TERRITORIAL)</a:t>
            </a:r>
          </a:p>
          <a:p>
            <a:pPr>
              <a:buFont typeface="+mj-lt"/>
              <a:buAutoNum type="arabicPeriod"/>
            </a:pPr>
            <a:r>
              <a:rPr lang="en-US" sz="2200" b="1" smtClean="0">
                <a:solidFill>
                  <a:schemeClr val="bg1"/>
                </a:solidFill>
                <a:effectLst>
                  <a:outerShdw blurRad="38100" dist="38100" dir="2700000" algn="tl">
                    <a:srgbClr val="C0C0C0"/>
                  </a:outerShdw>
                </a:effectLst>
              </a:rPr>
              <a:t>LANDAS KONTINEN (DASAR LAUT DI BAWAH ZEE SEJAUH MAX 350 MIL)</a:t>
            </a:r>
          </a:p>
          <a:p>
            <a:pPr>
              <a:buFont typeface="+mj-lt"/>
              <a:buAutoNum type="arabicPeriod"/>
            </a:pPr>
            <a:r>
              <a:rPr lang="en-US" sz="2200" b="1" smtClean="0">
                <a:solidFill>
                  <a:schemeClr val="bg1"/>
                </a:solidFill>
                <a:effectLst>
                  <a:outerShdw blurRad="38100" dist="38100" dir="2700000" algn="tl">
                    <a:srgbClr val="C0C0C0"/>
                  </a:outerShdw>
                </a:effectLst>
              </a:rPr>
              <a:t>LAUT LEPAS/LAUT BEBAS</a:t>
            </a:r>
            <a:r>
              <a:rPr lang="id-ID" sz="2200" b="1" smtClean="0">
                <a:solidFill>
                  <a:schemeClr val="bg1"/>
                </a:solidFill>
                <a:effectLst>
                  <a:outerShdw blurRad="38100" dist="38100" dir="2700000" algn="tl">
                    <a:srgbClr val="C0C0C0"/>
                  </a:outerShdw>
                </a:effectLst>
              </a:rPr>
              <a:t> </a:t>
            </a:r>
            <a:r>
              <a:rPr lang="en-US" sz="2200" b="1" smtClean="0">
                <a:solidFill>
                  <a:schemeClr val="bg1"/>
                </a:solidFill>
                <a:effectLst>
                  <a:outerShdw blurRad="38100" dist="38100" dir="2700000" algn="tl">
                    <a:srgbClr val="C0C0C0"/>
                  </a:outerShdw>
                </a:effectLst>
              </a:rPr>
              <a:t>(LAUT DI LUAR ZEE DARI NEG. PANTAI)</a:t>
            </a:r>
          </a:p>
          <a:p>
            <a:pPr>
              <a:buFont typeface="+mj-lt"/>
              <a:buAutoNum type="arabicPeriod"/>
            </a:pPr>
            <a:r>
              <a:rPr lang="en-US" sz="2200" b="1" smtClean="0">
                <a:solidFill>
                  <a:schemeClr val="bg1"/>
                </a:solidFill>
                <a:effectLst>
                  <a:outerShdw blurRad="38100" dist="38100" dir="2700000" algn="tl">
                    <a:srgbClr val="C0C0C0"/>
                  </a:outerShdw>
                </a:effectLst>
              </a:rPr>
              <a:t>DASAR LAUT INTERNASIONAL (DI BAWAH KEKUASAAN INT.)</a:t>
            </a:r>
            <a:endParaRPr lang="id-ID" sz="2200">
              <a:solidFill>
                <a:schemeClr val="bg1"/>
              </a:solidFill>
            </a:endParaRPr>
          </a:p>
        </p:txBody>
      </p:sp>
    </p:spTree>
  </p:cSld>
  <p:clrMapOvr>
    <a:masterClrMapping/>
  </p:clrMapOvr>
  <p:transition>
    <p:pull dir="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457200" y="214290"/>
            <a:ext cx="8229600" cy="1071570"/>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571500" indent="-571500" eaLnBrk="0" hangingPunct="0">
              <a:spcBef>
                <a:spcPct val="50000"/>
              </a:spcBef>
              <a:tabLst>
                <a:tab pos="571500" algn="l"/>
              </a:tabLst>
            </a:pPr>
            <a:r>
              <a:rPr lang="id-ID" sz="2800"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Zona Ekonomi Eksklusif</a:t>
            </a:r>
            <a:endParaRPr lang="id-ID"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Content Placeholder 5"/>
          <p:cNvSpPr>
            <a:spLocks noGrp="1"/>
          </p:cNvSpPr>
          <p:nvPr>
            <p:ph idx="1"/>
          </p:nvPr>
        </p:nvSpPr>
        <p:spPr>
          <a:xfrm>
            <a:off x="457200" y="1357298"/>
            <a:ext cx="8229600" cy="7786742"/>
          </a:xfrm>
          <a:solidFill>
            <a:srgbClr val="77933C">
              <a:alpha val="54902"/>
            </a:srgbClr>
          </a:solidFill>
        </p:spPr>
        <p:txBody>
          <a:bodyPr>
            <a:noAutofit/>
          </a:bodyPr>
          <a:lstStyle/>
          <a:p>
            <a:r>
              <a:rPr lang="id-ID" sz="2400" b="1" smtClean="0"/>
              <a:t>Zona Ekonomi Eklusif</a:t>
            </a:r>
            <a:r>
              <a:rPr lang="id-ID" sz="2400" smtClean="0"/>
              <a:t> adalah zona yang luasnya 200 mil dari garis dasar pantai, yang mana dalam zona tersebut sebuah negara pantai mempunyai hak atas kekayaan alam di dalamnya, dan berhak menggunakan kebijakan hukumnya, kebebasan bernavigasi, terbang di atasnya, ataupun melakukan penanaman kabel dan pipa. Konsep dari ZEE muncul dari kebutuhan yang mendesak. Sementara akar sejarahnya berdasarkan pada kebutuhan yang berkembang semenjak tahun 1945 untuk memperluas batas jurisdiksi negara pantai atas lautnya, sumbernya mengacu pada persiapan untuk UNCLOS III.</a:t>
            </a:r>
          </a:p>
        </p:txBody>
      </p:sp>
    </p:spTree>
  </p:cSld>
  <p:clrMapOvr>
    <a:masterClrMapping/>
  </p:clrMapOvr>
  <p:transition>
    <p:pull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457200" y="214290"/>
            <a:ext cx="8229600" cy="1071570"/>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571500" indent="-571500" eaLnBrk="0" hangingPunct="0">
              <a:spcBef>
                <a:spcPct val="50000"/>
              </a:spcBef>
              <a:tabLst>
                <a:tab pos="571500" algn="l"/>
              </a:tabLst>
            </a:pPr>
            <a:r>
              <a:rPr lang="id-ID" sz="2800"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Zona Ekonomi Eksklusif</a:t>
            </a:r>
            <a:endParaRPr lang="id-ID"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Content Placeholder 5"/>
          <p:cNvSpPr>
            <a:spLocks noGrp="1"/>
          </p:cNvSpPr>
          <p:nvPr>
            <p:ph idx="1"/>
          </p:nvPr>
        </p:nvSpPr>
        <p:spPr>
          <a:xfrm>
            <a:off x="457200" y="1357298"/>
            <a:ext cx="8229600" cy="7786742"/>
          </a:xfrm>
          <a:solidFill>
            <a:srgbClr val="77933C">
              <a:alpha val="54902"/>
            </a:srgbClr>
          </a:solidFill>
        </p:spPr>
        <p:txBody>
          <a:bodyPr>
            <a:noAutofit/>
          </a:bodyPr>
          <a:lstStyle/>
          <a:p>
            <a:r>
              <a:rPr lang="id-ID" sz="2400" smtClean="0"/>
              <a:t>Konsep dari ZEE telah jauh diletakkan di depan untuk pertama kalinya oleh Kenya pada Asian-African Legal Constitutive Committee pada Januari 1971, dan pada Sea Bed Committee PBB pada tahun berikutnya. Proposal Kenya menerima dukungan aktif dari banyak Negara Asia dan Afrika. Dan sekitar waktu yang sama banyak Negara Amerika Latin mulai membangun sebuah konsep serupa atas laut patrimonial. Dua hal tersebut telah muncul secara efektif pada saat UNCLOS dimulai, dan sebuah konsep baru yang disebut ZEE telah dimulai.</a:t>
            </a:r>
          </a:p>
        </p:txBody>
      </p:sp>
    </p:spTree>
  </p:cSld>
  <p:clrMapOvr>
    <a:masterClrMapping/>
  </p:clrMapOvr>
  <p:transition>
    <p:pull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ZEE"/>
          <p:cNvPicPr>
            <a:picLocks noChangeAspect="1" noChangeArrowheads="1"/>
          </p:cNvPicPr>
          <p:nvPr/>
        </p:nvPicPr>
        <p:blipFill>
          <a:blip r:embed="rId2"/>
          <a:srcRect t="8309" b="7412"/>
          <a:stretch>
            <a:fillRect/>
          </a:stretch>
        </p:blipFill>
        <p:spPr>
          <a:xfrm>
            <a:off x="0" y="642918"/>
            <a:ext cx="9144000" cy="6000768"/>
          </a:xfrm>
          <a:prstGeom prst="rect">
            <a:avLst/>
          </a:prstGeom>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reeform 2"/>
          <p:cNvSpPr>
            <a:spLocks/>
          </p:cNvSpPr>
          <p:nvPr/>
        </p:nvSpPr>
        <p:spPr bwMode="auto">
          <a:xfrm>
            <a:off x="-76200" y="3886200"/>
            <a:ext cx="9296400" cy="3143250"/>
          </a:xfrm>
          <a:custGeom>
            <a:avLst/>
            <a:gdLst/>
            <a:ahLst/>
            <a:cxnLst>
              <a:cxn ang="0">
                <a:pos x="8" y="182"/>
              </a:cxn>
              <a:cxn ang="0">
                <a:pos x="8" y="1286"/>
              </a:cxn>
              <a:cxn ang="0">
                <a:pos x="20" y="2042"/>
              </a:cxn>
              <a:cxn ang="0">
                <a:pos x="116" y="2150"/>
              </a:cxn>
              <a:cxn ang="0">
                <a:pos x="2732" y="2162"/>
              </a:cxn>
              <a:cxn ang="0">
                <a:pos x="3152" y="2222"/>
              </a:cxn>
              <a:cxn ang="0">
                <a:pos x="5732" y="2138"/>
              </a:cxn>
              <a:cxn ang="0">
                <a:pos x="5720" y="1718"/>
              </a:cxn>
              <a:cxn ang="0">
                <a:pos x="5612" y="1610"/>
              </a:cxn>
              <a:cxn ang="0">
                <a:pos x="5552" y="1598"/>
              </a:cxn>
              <a:cxn ang="0">
                <a:pos x="5528" y="1550"/>
              </a:cxn>
              <a:cxn ang="0">
                <a:pos x="5492" y="1562"/>
              </a:cxn>
              <a:cxn ang="0">
                <a:pos x="5432" y="1598"/>
              </a:cxn>
              <a:cxn ang="0">
                <a:pos x="5360" y="1574"/>
              </a:cxn>
              <a:cxn ang="0">
                <a:pos x="4832" y="1490"/>
              </a:cxn>
              <a:cxn ang="0">
                <a:pos x="4724" y="1310"/>
              </a:cxn>
              <a:cxn ang="0">
                <a:pos x="4508" y="1286"/>
              </a:cxn>
              <a:cxn ang="0">
                <a:pos x="4112" y="1190"/>
              </a:cxn>
              <a:cxn ang="0">
                <a:pos x="4100" y="1130"/>
              </a:cxn>
              <a:cxn ang="0">
                <a:pos x="4064" y="1118"/>
              </a:cxn>
              <a:cxn ang="0">
                <a:pos x="3824" y="1106"/>
              </a:cxn>
              <a:cxn ang="0">
                <a:pos x="3764" y="1010"/>
              </a:cxn>
              <a:cxn ang="0">
                <a:pos x="3728" y="890"/>
              </a:cxn>
              <a:cxn ang="0">
                <a:pos x="3656" y="854"/>
              </a:cxn>
              <a:cxn ang="0">
                <a:pos x="3596" y="818"/>
              </a:cxn>
              <a:cxn ang="0">
                <a:pos x="3488" y="794"/>
              </a:cxn>
              <a:cxn ang="0">
                <a:pos x="3128" y="758"/>
              </a:cxn>
              <a:cxn ang="0">
                <a:pos x="2612" y="638"/>
              </a:cxn>
              <a:cxn ang="0">
                <a:pos x="2576" y="614"/>
              </a:cxn>
              <a:cxn ang="0">
                <a:pos x="2504" y="590"/>
              </a:cxn>
              <a:cxn ang="0">
                <a:pos x="2300" y="470"/>
              </a:cxn>
              <a:cxn ang="0">
                <a:pos x="2252" y="326"/>
              </a:cxn>
              <a:cxn ang="0">
                <a:pos x="2228" y="254"/>
              </a:cxn>
              <a:cxn ang="0">
                <a:pos x="2036" y="230"/>
              </a:cxn>
              <a:cxn ang="0">
                <a:pos x="1952" y="218"/>
              </a:cxn>
              <a:cxn ang="0">
                <a:pos x="1916" y="206"/>
              </a:cxn>
              <a:cxn ang="0">
                <a:pos x="1844" y="158"/>
              </a:cxn>
              <a:cxn ang="0">
                <a:pos x="1628" y="206"/>
              </a:cxn>
              <a:cxn ang="0">
                <a:pos x="1616" y="314"/>
              </a:cxn>
              <a:cxn ang="0">
                <a:pos x="1244" y="446"/>
              </a:cxn>
              <a:cxn ang="0">
                <a:pos x="1208" y="494"/>
              </a:cxn>
              <a:cxn ang="0">
                <a:pos x="1160" y="542"/>
              </a:cxn>
              <a:cxn ang="0">
                <a:pos x="740" y="494"/>
              </a:cxn>
              <a:cxn ang="0">
                <a:pos x="728" y="362"/>
              </a:cxn>
              <a:cxn ang="0">
                <a:pos x="596" y="290"/>
              </a:cxn>
              <a:cxn ang="0">
                <a:pos x="572" y="254"/>
              </a:cxn>
              <a:cxn ang="0">
                <a:pos x="560" y="170"/>
              </a:cxn>
              <a:cxn ang="0">
                <a:pos x="440" y="158"/>
              </a:cxn>
              <a:cxn ang="0">
                <a:pos x="20" y="98"/>
              </a:cxn>
              <a:cxn ang="0">
                <a:pos x="8" y="182"/>
              </a:cxn>
            </a:cxnLst>
            <a:rect l="0" t="0" r="r" b="b"/>
            <a:pathLst>
              <a:path w="5765" h="2222">
                <a:moveTo>
                  <a:pt x="8" y="182"/>
                </a:moveTo>
                <a:cubicBezTo>
                  <a:pt x="20" y="543"/>
                  <a:pt x="97" y="930"/>
                  <a:pt x="8" y="1286"/>
                </a:cubicBezTo>
                <a:cubicBezTo>
                  <a:pt x="12" y="1538"/>
                  <a:pt x="13" y="1790"/>
                  <a:pt x="20" y="2042"/>
                </a:cubicBezTo>
                <a:cubicBezTo>
                  <a:pt x="24" y="2192"/>
                  <a:pt x="0" y="2167"/>
                  <a:pt x="116" y="2150"/>
                </a:cubicBezTo>
                <a:cubicBezTo>
                  <a:pt x="988" y="2154"/>
                  <a:pt x="1860" y="2151"/>
                  <a:pt x="2732" y="2162"/>
                </a:cubicBezTo>
                <a:cubicBezTo>
                  <a:pt x="2872" y="2164"/>
                  <a:pt x="3011" y="2213"/>
                  <a:pt x="3152" y="2222"/>
                </a:cubicBezTo>
                <a:cubicBezTo>
                  <a:pt x="4015" y="2212"/>
                  <a:pt x="4869" y="2167"/>
                  <a:pt x="5732" y="2138"/>
                </a:cubicBezTo>
                <a:cubicBezTo>
                  <a:pt x="5755" y="1999"/>
                  <a:pt x="5765" y="1853"/>
                  <a:pt x="5720" y="1718"/>
                </a:cubicBezTo>
                <a:cubicBezTo>
                  <a:pt x="5702" y="1497"/>
                  <a:pt x="5756" y="1588"/>
                  <a:pt x="5612" y="1610"/>
                </a:cubicBezTo>
                <a:cubicBezTo>
                  <a:pt x="5592" y="1613"/>
                  <a:pt x="5572" y="1602"/>
                  <a:pt x="5552" y="1598"/>
                </a:cubicBezTo>
                <a:cubicBezTo>
                  <a:pt x="5544" y="1582"/>
                  <a:pt x="5543" y="1559"/>
                  <a:pt x="5528" y="1550"/>
                </a:cubicBezTo>
                <a:cubicBezTo>
                  <a:pt x="5517" y="1543"/>
                  <a:pt x="5503" y="1556"/>
                  <a:pt x="5492" y="1562"/>
                </a:cubicBezTo>
                <a:cubicBezTo>
                  <a:pt x="5471" y="1572"/>
                  <a:pt x="5452" y="1586"/>
                  <a:pt x="5432" y="1598"/>
                </a:cubicBezTo>
                <a:cubicBezTo>
                  <a:pt x="5408" y="1590"/>
                  <a:pt x="5382" y="1586"/>
                  <a:pt x="5360" y="1574"/>
                </a:cubicBezTo>
                <a:cubicBezTo>
                  <a:pt x="5076" y="1423"/>
                  <a:pt x="5487" y="1509"/>
                  <a:pt x="4832" y="1490"/>
                </a:cubicBezTo>
                <a:cubicBezTo>
                  <a:pt x="4812" y="1431"/>
                  <a:pt x="4787" y="1335"/>
                  <a:pt x="4724" y="1310"/>
                </a:cubicBezTo>
                <a:cubicBezTo>
                  <a:pt x="4657" y="1283"/>
                  <a:pt x="4580" y="1292"/>
                  <a:pt x="4508" y="1286"/>
                </a:cubicBezTo>
                <a:cubicBezTo>
                  <a:pt x="4440" y="1151"/>
                  <a:pt x="4258" y="1206"/>
                  <a:pt x="4112" y="1190"/>
                </a:cubicBezTo>
                <a:cubicBezTo>
                  <a:pt x="4108" y="1170"/>
                  <a:pt x="4111" y="1147"/>
                  <a:pt x="4100" y="1130"/>
                </a:cubicBezTo>
                <a:cubicBezTo>
                  <a:pt x="4093" y="1119"/>
                  <a:pt x="4077" y="1119"/>
                  <a:pt x="4064" y="1118"/>
                </a:cubicBezTo>
                <a:cubicBezTo>
                  <a:pt x="3984" y="1111"/>
                  <a:pt x="3904" y="1110"/>
                  <a:pt x="3824" y="1106"/>
                </a:cubicBezTo>
                <a:cubicBezTo>
                  <a:pt x="3800" y="988"/>
                  <a:pt x="3836" y="1096"/>
                  <a:pt x="3764" y="1010"/>
                </a:cubicBezTo>
                <a:cubicBezTo>
                  <a:pt x="3738" y="979"/>
                  <a:pt x="3753" y="922"/>
                  <a:pt x="3728" y="890"/>
                </a:cubicBezTo>
                <a:cubicBezTo>
                  <a:pt x="3705" y="861"/>
                  <a:pt x="3685" y="868"/>
                  <a:pt x="3656" y="854"/>
                </a:cubicBezTo>
                <a:cubicBezTo>
                  <a:pt x="3635" y="844"/>
                  <a:pt x="3617" y="828"/>
                  <a:pt x="3596" y="818"/>
                </a:cubicBezTo>
                <a:cubicBezTo>
                  <a:pt x="3564" y="802"/>
                  <a:pt x="3521" y="801"/>
                  <a:pt x="3488" y="794"/>
                </a:cubicBezTo>
                <a:cubicBezTo>
                  <a:pt x="3358" y="765"/>
                  <a:pt x="3281" y="765"/>
                  <a:pt x="3128" y="758"/>
                </a:cubicBezTo>
                <a:cubicBezTo>
                  <a:pt x="2960" y="702"/>
                  <a:pt x="2784" y="681"/>
                  <a:pt x="2612" y="638"/>
                </a:cubicBezTo>
                <a:cubicBezTo>
                  <a:pt x="2600" y="630"/>
                  <a:pt x="2589" y="620"/>
                  <a:pt x="2576" y="614"/>
                </a:cubicBezTo>
                <a:cubicBezTo>
                  <a:pt x="2553" y="604"/>
                  <a:pt x="2504" y="590"/>
                  <a:pt x="2504" y="590"/>
                </a:cubicBezTo>
                <a:cubicBezTo>
                  <a:pt x="2439" y="543"/>
                  <a:pt x="2377" y="496"/>
                  <a:pt x="2300" y="470"/>
                </a:cubicBezTo>
                <a:cubicBezTo>
                  <a:pt x="2274" y="418"/>
                  <a:pt x="2267" y="382"/>
                  <a:pt x="2252" y="326"/>
                </a:cubicBezTo>
                <a:cubicBezTo>
                  <a:pt x="2245" y="302"/>
                  <a:pt x="2253" y="259"/>
                  <a:pt x="2228" y="254"/>
                </a:cubicBezTo>
                <a:cubicBezTo>
                  <a:pt x="2109" y="230"/>
                  <a:pt x="2223" y="251"/>
                  <a:pt x="2036" y="230"/>
                </a:cubicBezTo>
                <a:cubicBezTo>
                  <a:pt x="2008" y="227"/>
                  <a:pt x="1980" y="222"/>
                  <a:pt x="1952" y="218"/>
                </a:cubicBezTo>
                <a:cubicBezTo>
                  <a:pt x="1940" y="214"/>
                  <a:pt x="1927" y="212"/>
                  <a:pt x="1916" y="206"/>
                </a:cubicBezTo>
                <a:cubicBezTo>
                  <a:pt x="1891" y="192"/>
                  <a:pt x="1844" y="158"/>
                  <a:pt x="1844" y="158"/>
                </a:cubicBezTo>
                <a:cubicBezTo>
                  <a:pt x="1719" y="165"/>
                  <a:pt x="1645" y="106"/>
                  <a:pt x="1628" y="206"/>
                </a:cubicBezTo>
                <a:cubicBezTo>
                  <a:pt x="1622" y="242"/>
                  <a:pt x="1637" y="285"/>
                  <a:pt x="1616" y="314"/>
                </a:cubicBezTo>
                <a:cubicBezTo>
                  <a:pt x="1545" y="410"/>
                  <a:pt x="1346" y="437"/>
                  <a:pt x="1244" y="446"/>
                </a:cubicBezTo>
                <a:cubicBezTo>
                  <a:pt x="1232" y="462"/>
                  <a:pt x="1223" y="481"/>
                  <a:pt x="1208" y="494"/>
                </a:cubicBezTo>
                <a:cubicBezTo>
                  <a:pt x="1149" y="543"/>
                  <a:pt x="1187" y="461"/>
                  <a:pt x="1160" y="542"/>
                </a:cubicBezTo>
                <a:cubicBezTo>
                  <a:pt x="1008" y="534"/>
                  <a:pt x="886" y="512"/>
                  <a:pt x="740" y="494"/>
                </a:cubicBezTo>
                <a:cubicBezTo>
                  <a:pt x="736" y="450"/>
                  <a:pt x="740" y="404"/>
                  <a:pt x="728" y="362"/>
                </a:cubicBezTo>
                <a:cubicBezTo>
                  <a:pt x="715" y="315"/>
                  <a:pt x="634" y="303"/>
                  <a:pt x="596" y="290"/>
                </a:cubicBezTo>
                <a:cubicBezTo>
                  <a:pt x="588" y="278"/>
                  <a:pt x="576" y="268"/>
                  <a:pt x="572" y="254"/>
                </a:cubicBezTo>
                <a:cubicBezTo>
                  <a:pt x="564" y="227"/>
                  <a:pt x="583" y="187"/>
                  <a:pt x="560" y="170"/>
                </a:cubicBezTo>
                <a:cubicBezTo>
                  <a:pt x="527" y="146"/>
                  <a:pt x="480" y="162"/>
                  <a:pt x="440" y="158"/>
                </a:cubicBezTo>
                <a:cubicBezTo>
                  <a:pt x="335" y="0"/>
                  <a:pt x="303" y="89"/>
                  <a:pt x="20" y="98"/>
                </a:cubicBezTo>
                <a:cubicBezTo>
                  <a:pt x="16" y="126"/>
                  <a:pt x="8" y="182"/>
                  <a:pt x="8" y="182"/>
                </a:cubicBezTo>
                <a:close/>
              </a:path>
            </a:pathLst>
          </a:custGeom>
          <a:gradFill rotWithShape="0">
            <a:gsLst>
              <a:gs pos="0">
                <a:srgbClr val="996633"/>
              </a:gs>
              <a:gs pos="100000">
                <a:schemeClr val="tx2"/>
              </a:gs>
            </a:gsLst>
            <a:lin ang="5400000" scaled="1"/>
          </a:gradFill>
          <a:ln w="9525">
            <a:solidFill>
              <a:schemeClr val="tx1"/>
            </a:solidFill>
            <a:round/>
            <a:headEnd/>
            <a:tailEnd/>
          </a:ln>
          <a:effectLst/>
        </p:spPr>
        <p:txBody>
          <a:bodyPr/>
          <a:lstStyle/>
          <a:p>
            <a:endParaRPr lang="id-ID"/>
          </a:p>
        </p:txBody>
      </p:sp>
      <p:sp>
        <p:nvSpPr>
          <p:cNvPr id="31747" name="Freeform 3"/>
          <p:cNvSpPr>
            <a:spLocks/>
          </p:cNvSpPr>
          <p:nvPr/>
        </p:nvSpPr>
        <p:spPr bwMode="auto">
          <a:xfrm>
            <a:off x="3505200" y="4343400"/>
            <a:ext cx="5715000" cy="2209800"/>
          </a:xfrm>
          <a:custGeom>
            <a:avLst/>
            <a:gdLst/>
            <a:ahLst/>
            <a:cxnLst>
              <a:cxn ang="0">
                <a:pos x="0" y="13"/>
              </a:cxn>
              <a:cxn ang="0">
                <a:pos x="108" y="25"/>
              </a:cxn>
              <a:cxn ang="0">
                <a:pos x="60" y="37"/>
              </a:cxn>
              <a:cxn ang="0">
                <a:pos x="72" y="73"/>
              </a:cxn>
              <a:cxn ang="0">
                <a:pos x="132" y="85"/>
              </a:cxn>
              <a:cxn ang="0">
                <a:pos x="276" y="181"/>
              </a:cxn>
              <a:cxn ang="0">
                <a:pos x="312" y="205"/>
              </a:cxn>
              <a:cxn ang="0">
                <a:pos x="492" y="229"/>
              </a:cxn>
              <a:cxn ang="0">
                <a:pos x="912" y="325"/>
              </a:cxn>
              <a:cxn ang="0">
                <a:pos x="984" y="349"/>
              </a:cxn>
              <a:cxn ang="0">
                <a:pos x="1212" y="373"/>
              </a:cxn>
              <a:cxn ang="0">
                <a:pos x="1428" y="433"/>
              </a:cxn>
              <a:cxn ang="0">
                <a:pos x="1476" y="505"/>
              </a:cxn>
              <a:cxn ang="0">
                <a:pos x="1548" y="649"/>
              </a:cxn>
              <a:cxn ang="0">
                <a:pos x="1692" y="661"/>
              </a:cxn>
              <a:cxn ang="0">
                <a:pos x="1764" y="685"/>
              </a:cxn>
              <a:cxn ang="0">
                <a:pos x="1800" y="697"/>
              </a:cxn>
              <a:cxn ang="0">
                <a:pos x="2100" y="769"/>
              </a:cxn>
              <a:cxn ang="0">
                <a:pos x="2208" y="829"/>
              </a:cxn>
              <a:cxn ang="0">
                <a:pos x="2376" y="865"/>
              </a:cxn>
              <a:cxn ang="0">
                <a:pos x="2448" y="889"/>
              </a:cxn>
              <a:cxn ang="0">
                <a:pos x="2520" y="937"/>
              </a:cxn>
              <a:cxn ang="0">
                <a:pos x="2664" y="1045"/>
              </a:cxn>
              <a:cxn ang="0">
                <a:pos x="2916" y="1045"/>
              </a:cxn>
              <a:cxn ang="0">
                <a:pos x="3036" y="1057"/>
              </a:cxn>
              <a:cxn ang="0">
                <a:pos x="2976" y="1081"/>
              </a:cxn>
              <a:cxn ang="0">
                <a:pos x="3048" y="1093"/>
              </a:cxn>
              <a:cxn ang="0">
                <a:pos x="2988" y="1105"/>
              </a:cxn>
              <a:cxn ang="0">
                <a:pos x="3024" y="1093"/>
              </a:cxn>
              <a:cxn ang="0">
                <a:pos x="3060" y="1117"/>
              </a:cxn>
              <a:cxn ang="0">
                <a:pos x="3300" y="1153"/>
              </a:cxn>
              <a:cxn ang="0">
                <a:pos x="3468" y="1129"/>
              </a:cxn>
              <a:cxn ang="0">
                <a:pos x="3468" y="853"/>
              </a:cxn>
              <a:cxn ang="0">
                <a:pos x="3444" y="781"/>
              </a:cxn>
              <a:cxn ang="0">
                <a:pos x="3444" y="349"/>
              </a:cxn>
              <a:cxn ang="0">
                <a:pos x="3360" y="241"/>
              </a:cxn>
              <a:cxn ang="0">
                <a:pos x="3312" y="229"/>
              </a:cxn>
              <a:cxn ang="0">
                <a:pos x="3240" y="205"/>
              </a:cxn>
              <a:cxn ang="0">
                <a:pos x="3108" y="241"/>
              </a:cxn>
              <a:cxn ang="0">
                <a:pos x="3072" y="265"/>
              </a:cxn>
              <a:cxn ang="0">
                <a:pos x="2964" y="229"/>
              </a:cxn>
              <a:cxn ang="0">
                <a:pos x="2796" y="217"/>
              </a:cxn>
              <a:cxn ang="0">
                <a:pos x="2484" y="157"/>
              </a:cxn>
              <a:cxn ang="0">
                <a:pos x="2412" y="181"/>
              </a:cxn>
              <a:cxn ang="0">
                <a:pos x="2232" y="193"/>
              </a:cxn>
              <a:cxn ang="0">
                <a:pos x="2088" y="193"/>
              </a:cxn>
              <a:cxn ang="0">
                <a:pos x="1860" y="133"/>
              </a:cxn>
              <a:cxn ang="0">
                <a:pos x="1512" y="145"/>
              </a:cxn>
              <a:cxn ang="0">
                <a:pos x="1092" y="109"/>
              </a:cxn>
              <a:cxn ang="0">
                <a:pos x="840" y="121"/>
              </a:cxn>
              <a:cxn ang="0">
                <a:pos x="588" y="109"/>
              </a:cxn>
              <a:cxn ang="0">
                <a:pos x="552" y="133"/>
              </a:cxn>
              <a:cxn ang="0">
                <a:pos x="516" y="109"/>
              </a:cxn>
              <a:cxn ang="0">
                <a:pos x="432" y="97"/>
              </a:cxn>
              <a:cxn ang="0">
                <a:pos x="156" y="49"/>
              </a:cxn>
              <a:cxn ang="0">
                <a:pos x="84" y="25"/>
              </a:cxn>
              <a:cxn ang="0">
                <a:pos x="72" y="25"/>
              </a:cxn>
            </a:cxnLst>
            <a:rect l="0" t="0" r="r" b="b"/>
            <a:pathLst>
              <a:path w="3491" h="1217">
                <a:moveTo>
                  <a:pt x="0" y="13"/>
                </a:moveTo>
                <a:cubicBezTo>
                  <a:pt x="36" y="17"/>
                  <a:pt x="74" y="12"/>
                  <a:pt x="108" y="25"/>
                </a:cubicBezTo>
                <a:cubicBezTo>
                  <a:pt x="123" y="31"/>
                  <a:pt x="70" y="24"/>
                  <a:pt x="60" y="37"/>
                </a:cubicBezTo>
                <a:cubicBezTo>
                  <a:pt x="52" y="47"/>
                  <a:pt x="61" y="66"/>
                  <a:pt x="72" y="73"/>
                </a:cubicBezTo>
                <a:cubicBezTo>
                  <a:pt x="89" y="84"/>
                  <a:pt x="112" y="81"/>
                  <a:pt x="132" y="85"/>
                </a:cubicBezTo>
                <a:cubicBezTo>
                  <a:pt x="180" y="117"/>
                  <a:pt x="228" y="149"/>
                  <a:pt x="276" y="181"/>
                </a:cubicBezTo>
                <a:cubicBezTo>
                  <a:pt x="288" y="189"/>
                  <a:pt x="298" y="202"/>
                  <a:pt x="312" y="205"/>
                </a:cubicBezTo>
                <a:cubicBezTo>
                  <a:pt x="411" y="225"/>
                  <a:pt x="352" y="215"/>
                  <a:pt x="492" y="229"/>
                </a:cubicBezTo>
                <a:cubicBezTo>
                  <a:pt x="630" y="275"/>
                  <a:pt x="767" y="307"/>
                  <a:pt x="912" y="325"/>
                </a:cubicBezTo>
                <a:cubicBezTo>
                  <a:pt x="936" y="333"/>
                  <a:pt x="959" y="346"/>
                  <a:pt x="984" y="349"/>
                </a:cubicBezTo>
                <a:cubicBezTo>
                  <a:pt x="1060" y="357"/>
                  <a:pt x="1212" y="373"/>
                  <a:pt x="1212" y="373"/>
                </a:cubicBezTo>
                <a:cubicBezTo>
                  <a:pt x="1289" y="392"/>
                  <a:pt x="1361" y="388"/>
                  <a:pt x="1428" y="433"/>
                </a:cubicBezTo>
                <a:cubicBezTo>
                  <a:pt x="1444" y="457"/>
                  <a:pt x="1460" y="481"/>
                  <a:pt x="1476" y="505"/>
                </a:cubicBezTo>
                <a:cubicBezTo>
                  <a:pt x="1504" y="547"/>
                  <a:pt x="1480" y="635"/>
                  <a:pt x="1548" y="649"/>
                </a:cubicBezTo>
                <a:cubicBezTo>
                  <a:pt x="1595" y="658"/>
                  <a:pt x="1644" y="657"/>
                  <a:pt x="1692" y="661"/>
                </a:cubicBezTo>
                <a:cubicBezTo>
                  <a:pt x="1716" y="669"/>
                  <a:pt x="1740" y="677"/>
                  <a:pt x="1764" y="685"/>
                </a:cubicBezTo>
                <a:cubicBezTo>
                  <a:pt x="1776" y="689"/>
                  <a:pt x="1800" y="697"/>
                  <a:pt x="1800" y="697"/>
                </a:cubicBezTo>
                <a:cubicBezTo>
                  <a:pt x="1865" y="795"/>
                  <a:pt x="1994" y="763"/>
                  <a:pt x="2100" y="769"/>
                </a:cubicBezTo>
                <a:cubicBezTo>
                  <a:pt x="2139" y="782"/>
                  <a:pt x="2169" y="816"/>
                  <a:pt x="2208" y="829"/>
                </a:cubicBezTo>
                <a:cubicBezTo>
                  <a:pt x="2311" y="863"/>
                  <a:pt x="2255" y="850"/>
                  <a:pt x="2376" y="865"/>
                </a:cubicBezTo>
                <a:cubicBezTo>
                  <a:pt x="2400" y="873"/>
                  <a:pt x="2424" y="881"/>
                  <a:pt x="2448" y="889"/>
                </a:cubicBezTo>
                <a:cubicBezTo>
                  <a:pt x="2475" y="898"/>
                  <a:pt x="2520" y="937"/>
                  <a:pt x="2520" y="937"/>
                </a:cubicBezTo>
                <a:cubicBezTo>
                  <a:pt x="2549" y="1023"/>
                  <a:pt x="2579" y="1024"/>
                  <a:pt x="2664" y="1045"/>
                </a:cubicBezTo>
                <a:cubicBezTo>
                  <a:pt x="2741" y="1096"/>
                  <a:pt x="2832" y="1073"/>
                  <a:pt x="2916" y="1045"/>
                </a:cubicBezTo>
                <a:cubicBezTo>
                  <a:pt x="2956" y="1049"/>
                  <a:pt x="3002" y="1036"/>
                  <a:pt x="3036" y="1057"/>
                </a:cubicBezTo>
                <a:cubicBezTo>
                  <a:pt x="3054" y="1068"/>
                  <a:pt x="2969" y="1061"/>
                  <a:pt x="2976" y="1081"/>
                </a:cubicBezTo>
                <a:cubicBezTo>
                  <a:pt x="2984" y="1104"/>
                  <a:pt x="3024" y="1089"/>
                  <a:pt x="3048" y="1093"/>
                </a:cubicBezTo>
                <a:cubicBezTo>
                  <a:pt x="3028" y="1097"/>
                  <a:pt x="3008" y="1105"/>
                  <a:pt x="2988" y="1105"/>
                </a:cubicBezTo>
                <a:cubicBezTo>
                  <a:pt x="2975" y="1105"/>
                  <a:pt x="3012" y="1091"/>
                  <a:pt x="3024" y="1093"/>
                </a:cubicBezTo>
                <a:cubicBezTo>
                  <a:pt x="3038" y="1095"/>
                  <a:pt x="3047" y="1111"/>
                  <a:pt x="3060" y="1117"/>
                </a:cubicBezTo>
                <a:cubicBezTo>
                  <a:pt x="3148" y="1156"/>
                  <a:pt x="3190" y="1145"/>
                  <a:pt x="3300" y="1153"/>
                </a:cubicBezTo>
                <a:cubicBezTo>
                  <a:pt x="3361" y="1194"/>
                  <a:pt x="3439" y="1217"/>
                  <a:pt x="3468" y="1129"/>
                </a:cubicBezTo>
                <a:cubicBezTo>
                  <a:pt x="3482" y="1005"/>
                  <a:pt x="3489" y="996"/>
                  <a:pt x="3468" y="853"/>
                </a:cubicBezTo>
                <a:cubicBezTo>
                  <a:pt x="3464" y="828"/>
                  <a:pt x="3444" y="781"/>
                  <a:pt x="3444" y="781"/>
                </a:cubicBezTo>
                <a:cubicBezTo>
                  <a:pt x="3455" y="637"/>
                  <a:pt x="3491" y="491"/>
                  <a:pt x="3444" y="349"/>
                </a:cubicBezTo>
                <a:cubicBezTo>
                  <a:pt x="3427" y="148"/>
                  <a:pt x="3470" y="204"/>
                  <a:pt x="3360" y="241"/>
                </a:cubicBezTo>
                <a:cubicBezTo>
                  <a:pt x="3344" y="237"/>
                  <a:pt x="3328" y="234"/>
                  <a:pt x="3312" y="229"/>
                </a:cubicBezTo>
                <a:cubicBezTo>
                  <a:pt x="3288" y="222"/>
                  <a:pt x="3240" y="205"/>
                  <a:pt x="3240" y="205"/>
                </a:cubicBezTo>
                <a:cubicBezTo>
                  <a:pt x="3196" y="216"/>
                  <a:pt x="3152" y="230"/>
                  <a:pt x="3108" y="241"/>
                </a:cubicBezTo>
                <a:cubicBezTo>
                  <a:pt x="3096" y="249"/>
                  <a:pt x="3086" y="265"/>
                  <a:pt x="3072" y="265"/>
                </a:cubicBezTo>
                <a:cubicBezTo>
                  <a:pt x="2940" y="265"/>
                  <a:pt x="3048" y="235"/>
                  <a:pt x="2964" y="229"/>
                </a:cubicBezTo>
                <a:cubicBezTo>
                  <a:pt x="2908" y="225"/>
                  <a:pt x="2852" y="221"/>
                  <a:pt x="2796" y="217"/>
                </a:cubicBezTo>
                <a:cubicBezTo>
                  <a:pt x="2692" y="197"/>
                  <a:pt x="2589" y="167"/>
                  <a:pt x="2484" y="157"/>
                </a:cubicBezTo>
                <a:cubicBezTo>
                  <a:pt x="2459" y="155"/>
                  <a:pt x="2437" y="179"/>
                  <a:pt x="2412" y="181"/>
                </a:cubicBezTo>
                <a:cubicBezTo>
                  <a:pt x="2352" y="185"/>
                  <a:pt x="2292" y="189"/>
                  <a:pt x="2232" y="193"/>
                </a:cubicBezTo>
                <a:cubicBezTo>
                  <a:pt x="2157" y="223"/>
                  <a:pt x="2160" y="217"/>
                  <a:pt x="2088" y="193"/>
                </a:cubicBezTo>
                <a:cubicBezTo>
                  <a:pt x="2001" y="76"/>
                  <a:pt x="2042" y="105"/>
                  <a:pt x="1860" y="133"/>
                </a:cubicBezTo>
                <a:cubicBezTo>
                  <a:pt x="1752" y="128"/>
                  <a:pt x="1607" y="82"/>
                  <a:pt x="1512" y="145"/>
                </a:cubicBezTo>
                <a:cubicBezTo>
                  <a:pt x="1379" y="135"/>
                  <a:pt x="1217" y="151"/>
                  <a:pt x="1092" y="109"/>
                </a:cubicBezTo>
                <a:cubicBezTo>
                  <a:pt x="1007" y="137"/>
                  <a:pt x="927" y="133"/>
                  <a:pt x="840" y="121"/>
                </a:cubicBezTo>
                <a:cubicBezTo>
                  <a:pt x="756" y="93"/>
                  <a:pt x="674" y="95"/>
                  <a:pt x="588" y="109"/>
                </a:cubicBezTo>
                <a:cubicBezTo>
                  <a:pt x="576" y="117"/>
                  <a:pt x="566" y="133"/>
                  <a:pt x="552" y="133"/>
                </a:cubicBezTo>
                <a:cubicBezTo>
                  <a:pt x="538" y="133"/>
                  <a:pt x="530" y="113"/>
                  <a:pt x="516" y="109"/>
                </a:cubicBezTo>
                <a:cubicBezTo>
                  <a:pt x="489" y="101"/>
                  <a:pt x="460" y="101"/>
                  <a:pt x="432" y="97"/>
                </a:cubicBezTo>
                <a:cubicBezTo>
                  <a:pt x="335" y="0"/>
                  <a:pt x="432" y="81"/>
                  <a:pt x="156" y="49"/>
                </a:cubicBezTo>
                <a:cubicBezTo>
                  <a:pt x="131" y="46"/>
                  <a:pt x="109" y="25"/>
                  <a:pt x="84" y="25"/>
                </a:cubicBezTo>
                <a:cubicBezTo>
                  <a:pt x="80" y="25"/>
                  <a:pt x="76" y="25"/>
                  <a:pt x="72" y="25"/>
                </a:cubicBezTo>
              </a:path>
            </a:pathLst>
          </a:custGeom>
          <a:gradFill rotWithShape="0">
            <a:gsLst>
              <a:gs pos="0">
                <a:srgbClr val="66CCFF"/>
              </a:gs>
              <a:gs pos="100000">
                <a:schemeClr val="accent2"/>
              </a:gs>
            </a:gsLst>
            <a:lin ang="5400000" scaled="1"/>
          </a:gradFill>
          <a:ln w="9525">
            <a:solidFill>
              <a:schemeClr val="tx1"/>
            </a:solidFill>
            <a:round/>
            <a:headEnd/>
            <a:tailEnd/>
          </a:ln>
          <a:effectLst/>
        </p:spPr>
        <p:txBody>
          <a:bodyPr/>
          <a:lstStyle/>
          <a:p>
            <a:endParaRPr lang="id-ID"/>
          </a:p>
        </p:txBody>
      </p:sp>
      <p:sp>
        <p:nvSpPr>
          <p:cNvPr id="31748" name="Freeform 4"/>
          <p:cNvSpPr>
            <a:spLocks/>
          </p:cNvSpPr>
          <p:nvPr/>
        </p:nvSpPr>
        <p:spPr bwMode="auto">
          <a:xfrm>
            <a:off x="762000" y="4217988"/>
            <a:ext cx="1743075" cy="407987"/>
          </a:xfrm>
          <a:custGeom>
            <a:avLst/>
            <a:gdLst/>
            <a:ahLst/>
            <a:cxnLst>
              <a:cxn ang="0">
                <a:pos x="72" y="7"/>
              </a:cxn>
              <a:cxn ang="0">
                <a:pos x="324" y="19"/>
              </a:cxn>
              <a:cxn ang="0">
                <a:pos x="384" y="7"/>
              </a:cxn>
              <a:cxn ang="0">
                <a:pos x="420" y="31"/>
              </a:cxn>
              <a:cxn ang="0">
                <a:pos x="504" y="55"/>
              </a:cxn>
              <a:cxn ang="0">
                <a:pos x="552" y="43"/>
              </a:cxn>
              <a:cxn ang="0">
                <a:pos x="624" y="31"/>
              </a:cxn>
              <a:cxn ang="0">
                <a:pos x="660" y="19"/>
              </a:cxn>
              <a:cxn ang="0">
                <a:pos x="732" y="31"/>
              </a:cxn>
              <a:cxn ang="0">
                <a:pos x="828" y="43"/>
              </a:cxn>
              <a:cxn ang="0">
                <a:pos x="960" y="43"/>
              </a:cxn>
              <a:cxn ang="0">
                <a:pos x="1044" y="31"/>
              </a:cxn>
              <a:cxn ang="0">
                <a:pos x="1092" y="43"/>
              </a:cxn>
              <a:cxn ang="0">
                <a:pos x="1056" y="55"/>
              </a:cxn>
              <a:cxn ang="0">
                <a:pos x="972" y="79"/>
              </a:cxn>
              <a:cxn ang="0">
                <a:pos x="936" y="103"/>
              </a:cxn>
              <a:cxn ang="0">
                <a:pos x="852" y="127"/>
              </a:cxn>
              <a:cxn ang="0">
                <a:pos x="816" y="151"/>
              </a:cxn>
              <a:cxn ang="0">
                <a:pos x="684" y="175"/>
              </a:cxn>
              <a:cxn ang="0">
                <a:pos x="492" y="223"/>
              </a:cxn>
              <a:cxn ang="0">
                <a:pos x="348" y="175"/>
              </a:cxn>
              <a:cxn ang="0">
                <a:pos x="204" y="187"/>
              </a:cxn>
              <a:cxn ang="0">
                <a:pos x="168" y="103"/>
              </a:cxn>
              <a:cxn ang="0">
                <a:pos x="156" y="67"/>
              </a:cxn>
              <a:cxn ang="0">
                <a:pos x="0" y="31"/>
              </a:cxn>
              <a:cxn ang="0">
                <a:pos x="72" y="7"/>
              </a:cxn>
            </a:cxnLst>
            <a:rect l="0" t="0" r="r" b="b"/>
            <a:pathLst>
              <a:path w="1098" h="257">
                <a:moveTo>
                  <a:pt x="72" y="7"/>
                </a:moveTo>
                <a:cubicBezTo>
                  <a:pt x="156" y="11"/>
                  <a:pt x="240" y="19"/>
                  <a:pt x="324" y="19"/>
                </a:cubicBezTo>
                <a:cubicBezTo>
                  <a:pt x="344" y="19"/>
                  <a:pt x="364" y="4"/>
                  <a:pt x="384" y="7"/>
                </a:cubicBezTo>
                <a:cubicBezTo>
                  <a:pt x="398" y="9"/>
                  <a:pt x="407" y="25"/>
                  <a:pt x="420" y="31"/>
                </a:cubicBezTo>
                <a:cubicBezTo>
                  <a:pt x="447" y="42"/>
                  <a:pt x="476" y="46"/>
                  <a:pt x="504" y="55"/>
                </a:cubicBezTo>
                <a:cubicBezTo>
                  <a:pt x="520" y="51"/>
                  <a:pt x="537" y="49"/>
                  <a:pt x="552" y="43"/>
                </a:cubicBezTo>
                <a:cubicBezTo>
                  <a:pt x="613" y="17"/>
                  <a:pt x="562" y="10"/>
                  <a:pt x="624" y="31"/>
                </a:cubicBezTo>
                <a:cubicBezTo>
                  <a:pt x="636" y="27"/>
                  <a:pt x="648" y="17"/>
                  <a:pt x="660" y="19"/>
                </a:cubicBezTo>
                <a:cubicBezTo>
                  <a:pt x="753" y="35"/>
                  <a:pt x="642" y="61"/>
                  <a:pt x="732" y="31"/>
                </a:cubicBezTo>
                <a:cubicBezTo>
                  <a:pt x="764" y="35"/>
                  <a:pt x="796" y="43"/>
                  <a:pt x="828" y="43"/>
                </a:cubicBezTo>
                <a:cubicBezTo>
                  <a:pt x="977" y="43"/>
                  <a:pt x="877" y="15"/>
                  <a:pt x="960" y="43"/>
                </a:cubicBezTo>
                <a:cubicBezTo>
                  <a:pt x="988" y="39"/>
                  <a:pt x="1016" y="31"/>
                  <a:pt x="1044" y="31"/>
                </a:cubicBezTo>
                <a:cubicBezTo>
                  <a:pt x="1060" y="31"/>
                  <a:pt x="1085" y="28"/>
                  <a:pt x="1092" y="43"/>
                </a:cubicBezTo>
                <a:cubicBezTo>
                  <a:pt x="1098" y="54"/>
                  <a:pt x="1068" y="52"/>
                  <a:pt x="1056" y="55"/>
                </a:cubicBezTo>
                <a:cubicBezTo>
                  <a:pt x="1038" y="60"/>
                  <a:pt x="991" y="69"/>
                  <a:pt x="972" y="79"/>
                </a:cubicBezTo>
                <a:cubicBezTo>
                  <a:pt x="959" y="85"/>
                  <a:pt x="949" y="97"/>
                  <a:pt x="936" y="103"/>
                </a:cubicBezTo>
                <a:cubicBezTo>
                  <a:pt x="882" y="126"/>
                  <a:pt x="899" y="104"/>
                  <a:pt x="852" y="127"/>
                </a:cubicBezTo>
                <a:cubicBezTo>
                  <a:pt x="839" y="133"/>
                  <a:pt x="830" y="146"/>
                  <a:pt x="816" y="151"/>
                </a:cubicBezTo>
                <a:cubicBezTo>
                  <a:pt x="774" y="165"/>
                  <a:pt x="728" y="166"/>
                  <a:pt x="684" y="175"/>
                </a:cubicBezTo>
                <a:cubicBezTo>
                  <a:pt x="560" y="257"/>
                  <a:pt x="743" y="244"/>
                  <a:pt x="492" y="223"/>
                </a:cubicBezTo>
                <a:cubicBezTo>
                  <a:pt x="437" y="212"/>
                  <a:pt x="395" y="206"/>
                  <a:pt x="348" y="175"/>
                </a:cubicBezTo>
                <a:cubicBezTo>
                  <a:pt x="294" y="193"/>
                  <a:pt x="259" y="201"/>
                  <a:pt x="204" y="187"/>
                </a:cubicBezTo>
                <a:cubicBezTo>
                  <a:pt x="179" y="87"/>
                  <a:pt x="209" y="186"/>
                  <a:pt x="168" y="103"/>
                </a:cubicBezTo>
                <a:cubicBezTo>
                  <a:pt x="162" y="92"/>
                  <a:pt x="167" y="74"/>
                  <a:pt x="156" y="67"/>
                </a:cubicBezTo>
                <a:cubicBezTo>
                  <a:pt x="128" y="50"/>
                  <a:pt x="34" y="37"/>
                  <a:pt x="0" y="31"/>
                </a:cubicBezTo>
                <a:cubicBezTo>
                  <a:pt x="46" y="0"/>
                  <a:pt x="22" y="7"/>
                  <a:pt x="72" y="7"/>
                </a:cubicBezTo>
                <a:close/>
              </a:path>
            </a:pathLst>
          </a:custGeom>
          <a:gradFill rotWithShape="0">
            <a:gsLst>
              <a:gs pos="0">
                <a:srgbClr val="3399FF"/>
              </a:gs>
              <a:gs pos="100000">
                <a:schemeClr val="accent1"/>
              </a:gs>
            </a:gsLst>
            <a:lin ang="5400000" scaled="1"/>
          </a:gradFill>
          <a:ln w="9525">
            <a:solidFill>
              <a:schemeClr val="tx1"/>
            </a:solidFill>
            <a:round/>
            <a:headEnd/>
            <a:tailEnd/>
          </a:ln>
          <a:effectLst/>
        </p:spPr>
        <p:txBody>
          <a:bodyPr/>
          <a:lstStyle/>
          <a:p>
            <a:endParaRPr lang="id-ID"/>
          </a:p>
        </p:txBody>
      </p:sp>
      <p:pic>
        <p:nvPicPr>
          <p:cNvPr id="31749" name="Picture 5" descr="na01441_"/>
          <p:cNvPicPr>
            <a:picLocks noChangeAspect="1" noChangeArrowheads="1"/>
          </p:cNvPicPr>
          <p:nvPr/>
        </p:nvPicPr>
        <p:blipFill>
          <a:blip r:embed="rId2"/>
          <a:srcRect/>
          <a:stretch>
            <a:fillRect/>
          </a:stretch>
        </p:blipFill>
        <p:spPr bwMode="auto">
          <a:xfrm>
            <a:off x="2590800" y="3124200"/>
            <a:ext cx="1089025" cy="1228725"/>
          </a:xfrm>
          <a:prstGeom prst="rect">
            <a:avLst/>
          </a:prstGeom>
          <a:noFill/>
        </p:spPr>
      </p:pic>
      <p:pic>
        <p:nvPicPr>
          <p:cNvPr id="31750" name="Picture 6" descr="na01441_"/>
          <p:cNvPicPr>
            <a:picLocks noChangeAspect="1" noChangeArrowheads="1"/>
          </p:cNvPicPr>
          <p:nvPr/>
        </p:nvPicPr>
        <p:blipFill>
          <a:blip r:embed="rId2"/>
          <a:srcRect/>
          <a:stretch>
            <a:fillRect/>
          </a:stretch>
        </p:blipFill>
        <p:spPr bwMode="auto">
          <a:xfrm>
            <a:off x="2743200" y="3276600"/>
            <a:ext cx="1089025" cy="1228725"/>
          </a:xfrm>
          <a:prstGeom prst="rect">
            <a:avLst/>
          </a:prstGeom>
          <a:noFill/>
        </p:spPr>
      </p:pic>
      <p:pic>
        <p:nvPicPr>
          <p:cNvPr id="31751" name="Picture 7" descr="na01441_"/>
          <p:cNvPicPr>
            <a:picLocks noChangeAspect="1" noChangeArrowheads="1"/>
          </p:cNvPicPr>
          <p:nvPr/>
        </p:nvPicPr>
        <p:blipFill>
          <a:blip r:embed="rId2"/>
          <a:srcRect/>
          <a:stretch>
            <a:fillRect/>
          </a:stretch>
        </p:blipFill>
        <p:spPr bwMode="auto">
          <a:xfrm>
            <a:off x="2438400" y="3276600"/>
            <a:ext cx="1089025" cy="1228725"/>
          </a:xfrm>
          <a:prstGeom prst="rect">
            <a:avLst/>
          </a:prstGeom>
          <a:noFill/>
        </p:spPr>
      </p:pic>
      <p:pic>
        <p:nvPicPr>
          <p:cNvPr id="31752" name="Picture 8" descr="na01441_"/>
          <p:cNvPicPr>
            <a:picLocks noChangeAspect="1" noChangeArrowheads="1"/>
          </p:cNvPicPr>
          <p:nvPr/>
        </p:nvPicPr>
        <p:blipFill>
          <a:blip r:embed="rId2"/>
          <a:srcRect/>
          <a:stretch>
            <a:fillRect/>
          </a:stretch>
        </p:blipFill>
        <p:spPr bwMode="auto">
          <a:xfrm>
            <a:off x="2133600" y="3352800"/>
            <a:ext cx="1089025" cy="1228725"/>
          </a:xfrm>
          <a:prstGeom prst="rect">
            <a:avLst/>
          </a:prstGeom>
          <a:noFill/>
        </p:spPr>
      </p:pic>
      <p:pic>
        <p:nvPicPr>
          <p:cNvPr id="31753" name="Picture 9" descr="na01441_"/>
          <p:cNvPicPr>
            <a:picLocks noChangeAspect="1" noChangeArrowheads="1"/>
          </p:cNvPicPr>
          <p:nvPr/>
        </p:nvPicPr>
        <p:blipFill>
          <a:blip r:embed="rId2"/>
          <a:srcRect/>
          <a:stretch>
            <a:fillRect/>
          </a:stretch>
        </p:blipFill>
        <p:spPr bwMode="auto">
          <a:xfrm>
            <a:off x="2895600" y="3429000"/>
            <a:ext cx="1089025" cy="1228725"/>
          </a:xfrm>
          <a:prstGeom prst="rect">
            <a:avLst/>
          </a:prstGeom>
          <a:noFill/>
        </p:spPr>
      </p:pic>
      <p:pic>
        <p:nvPicPr>
          <p:cNvPr id="31754" name="Picture 10" descr="na01441_"/>
          <p:cNvPicPr>
            <a:picLocks noChangeAspect="1" noChangeArrowheads="1"/>
          </p:cNvPicPr>
          <p:nvPr/>
        </p:nvPicPr>
        <p:blipFill>
          <a:blip r:embed="rId2"/>
          <a:srcRect/>
          <a:stretch>
            <a:fillRect/>
          </a:stretch>
        </p:blipFill>
        <p:spPr bwMode="auto">
          <a:xfrm>
            <a:off x="152400" y="3352800"/>
            <a:ext cx="615950" cy="695325"/>
          </a:xfrm>
          <a:prstGeom prst="rect">
            <a:avLst/>
          </a:prstGeom>
          <a:noFill/>
        </p:spPr>
      </p:pic>
      <p:pic>
        <p:nvPicPr>
          <p:cNvPr id="31755" name="Picture 11" descr="na01441_"/>
          <p:cNvPicPr>
            <a:picLocks noChangeAspect="1" noChangeArrowheads="1"/>
          </p:cNvPicPr>
          <p:nvPr/>
        </p:nvPicPr>
        <p:blipFill>
          <a:blip r:embed="rId2"/>
          <a:srcRect/>
          <a:stretch>
            <a:fillRect/>
          </a:stretch>
        </p:blipFill>
        <p:spPr bwMode="auto">
          <a:xfrm>
            <a:off x="304800" y="3505200"/>
            <a:ext cx="615950" cy="695325"/>
          </a:xfrm>
          <a:prstGeom prst="rect">
            <a:avLst/>
          </a:prstGeom>
          <a:noFill/>
        </p:spPr>
      </p:pic>
      <p:pic>
        <p:nvPicPr>
          <p:cNvPr id="31756" name="Picture 12" descr="na01441_"/>
          <p:cNvPicPr>
            <a:picLocks noChangeAspect="1" noChangeArrowheads="1"/>
          </p:cNvPicPr>
          <p:nvPr/>
        </p:nvPicPr>
        <p:blipFill>
          <a:blip r:embed="rId2"/>
          <a:srcRect/>
          <a:stretch>
            <a:fillRect/>
          </a:stretch>
        </p:blipFill>
        <p:spPr bwMode="auto">
          <a:xfrm>
            <a:off x="457200" y="3657600"/>
            <a:ext cx="615950" cy="695325"/>
          </a:xfrm>
          <a:prstGeom prst="rect">
            <a:avLst/>
          </a:prstGeom>
          <a:noFill/>
        </p:spPr>
      </p:pic>
      <p:pic>
        <p:nvPicPr>
          <p:cNvPr id="31757" name="Picture 13" descr="na01441_"/>
          <p:cNvPicPr>
            <a:picLocks noChangeAspect="1" noChangeArrowheads="1"/>
          </p:cNvPicPr>
          <p:nvPr/>
        </p:nvPicPr>
        <p:blipFill>
          <a:blip r:embed="rId2"/>
          <a:srcRect/>
          <a:stretch>
            <a:fillRect/>
          </a:stretch>
        </p:blipFill>
        <p:spPr bwMode="auto">
          <a:xfrm>
            <a:off x="-76200" y="3733800"/>
            <a:ext cx="615950" cy="695325"/>
          </a:xfrm>
          <a:prstGeom prst="rect">
            <a:avLst/>
          </a:prstGeom>
          <a:noFill/>
        </p:spPr>
      </p:pic>
      <p:pic>
        <p:nvPicPr>
          <p:cNvPr id="31758" name="Picture 14" descr="na01441_"/>
          <p:cNvPicPr>
            <a:picLocks noChangeAspect="1" noChangeArrowheads="1"/>
          </p:cNvPicPr>
          <p:nvPr/>
        </p:nvPicPr>
        <p:blipFill>
          <a:blip r:embed="rId2"/>
          <a:srcRect/>
          <a:stretch>
            <a:fillRect/>
          </a:stretch>
        </p:blipFill>
        <p:spPr bwMode="auto">
          <a:xfrm>
            <a:off x="152400" y="3124200"/>
            <a:ext cx="615950" cy="695325"/>
          </a:xfrm>
          <a:prstGeom prst="rect">
            <a:avLst/>
          </a:prstGeom>
          <a:noFill/>
        </p:spPr>
      </p:pic>
      <p:pic>
        <p:nvPicPr>
          <p:cNvPr id="31759" name="Picture 15" descr="na01441_"/>
          <p:cNvPicPr>
            <a:picLocks noChangeAspect="1" noChangeArrowheads="1"/>
          </p:cNvPicPr>
          <p:nvPr/>
        </p:nvPicPr>
        <p:blipFill>
          <a:blip r:embed="rId2"/>
          <a:srcRect/>
          <a:stretch>
            <a:fillRect/>
          </a:stretch>
        </p:blipFill>
        <p:spPr bwMode="auto">
          <a:xfrm>
            <a:off x="76200" y="3657600"/>
            <a:ext cx="615950" cy="695325"/>
          </a:xfrm>
          <a:prstGeom prst="rect">
            <a:avLst/>
          </a:prstGeom>
          <a:noFill/>
        </p:spPr>
      </p:pic>
      <p:pic>
        <p:nvPicPr>
          <p:cNvPr id="31760" name="Picture 16" descr="na01441_"/>
          <p:cNvPicPr>
            <a:picLocks noChangeAspect="1" noChangeArrowheads="1"/>
          </p:cNvPicPr>
          <p:nvPr/>
        </p:nvPicPr>
        <p:blipFill>
          <a:blip r:embed="rId2"/>
          <a:srcRect/>
          <a:stretch>
            <a:fillRect/>
          </a:stretch>
        </p:blipFill>
        <p:spPr bwMode="auto">
          <a:xfrm>
            <a:off x="0" y="3429000"/>
            <a:ext cx="615950" cy="695325"/>
          </a:xfrm>
          <a:prstGeom prst="rect">
            <a:avLst/>
          </a:prstGeom>
          <a:noFill/>
        </p:spPr>
      </p:pic>
      <p:sp>
        <p:nvSpPr>
          <p:cNvPr id="31761" name="Freeform 17"/>
          <p:cNvSpPr>
            <a:spLocks/>
          </p:cNvSpPr>
          <p:nvPr/>
        </p:nvSpPr>
        <p:spPr bwMode="auto">
          <a:xfrm>
            <a:off x="0" y="3962400"/>
            <a:ext cx="2098675" cy="722313"/>
          </a:xfrm>
          <a:custGeom>
            <a:avLst/>
            <a:gdLst/>
            <a:ahLst/>
            <a:cxnLst>
              <a:cxn ang="0">
                <a:pos x="0" y="156"/>
              </a:cxn>
              <a:cxn ang="0">
                <a:pos x="144" y="204"/>
              </a:cxn>
              <a:cxn ang="0">
                <a:pos x="108" y="240"/>
              </a:cxn>
              <a:cxn ang="0">
                <a:pos x="96" y="204"/>
              </a:cxn>
              <a:cxn ang="0">
                <a:pos x="156" y="168"/>
              </a:cxn>
              <a:cxn ang="0">
                <a:pos x="180" y="240"/>
              </a:cxn>
              <a:cxn ang="0">
                <a:pos x="468" y="228"/>
              </a:cxn>
              <a:cxn ang="0">
                <a:pos x="432" y="216"/>
              </a:cxn>
              <a:cxn ang="0">
                <a:pos x="396" y="192"/>
              </a:cxn>
              <a:cxn ang="0">
                <a:pos x="492" y="228"/>
              </a:cxn>
              <a:cxn ang="0">
                <a:pos x="528" y="276"/>
              </a:cxn>
              <a:cxn ang="0">
                <a:pos x="564" y="168"/>
              </a:cxn>
              <a:cxn ang="0">
                <a:pos x="552" y="0"/>
              </a:cxn>
              <a:cxn ang="0">
                <a:pos x="564" y="228"/>
              </a:cxn>
              <a:cxn ang="0">
                <a:pos x="648" y="252"/>
              </a:cxn>
              <a:cxn ang="0">
                <a:pos x="672" y="348"/>
              </a:cxn>
              <a:cxn ang="0">
                <a:pos x="696" y="312"/>
              </a:cxn>
              <a:cxn ang="0">
                <a:pos x="732" y="348"/>
              </a:cxn>
              <a:cxn ang="0">
                <a:pos x="804" y="408"/>
              </a:cxn>
              <a:cxn ang="0">
                <a:pos x="876" y="408"/>
              </a:cxn>
              <a:cxn ang="0">
                <a:pos x="1248" y="420"/>
              </a:cxn>
              <a:cxn ang="0">
                <a:pos x="1308" y="444"/>
              </a:cxn>
              <a:cxn ang="0">
                <a:pos x="1272" y="420"/>
              </a:cxn>
              <a:cxn ang="0">
                <a:pos x="1224" y="432"/>
              </a:cxn>
              <a:cxn ang="0">
                <a:pos x="1032" y="444"/>
              </a:cxn>
              <a:cxn ang="0">
                <a:pos x="708" y="432"/>
              </a:cxn>
              <a:cxn ang="0">
                <a:pos x="696" y="372"/>
              </a:cxn>
              <a:cxn ang="0">
                <a:pos x="576" y="348"/>
              </a:cxn>
              <a:cxn ang="0">
                <a:pos x="468" y="300"/>
              </a:cxn>
              <a:cxn ang="0">
                <a:pos x="432" y="240"/>
              </a:cxn>
              <a:cxn ang="0">
                <a:pos x="288" y="276"/>
              </a:cxn>
              <a:cxn ang="0">
                <a:pos x="216" y="312"/>
              </a:cxn>
              <a:cxn ang="0">
                <a:pos x="168" y="264"/>
              </a:cxn>
              <a:cxn ang="0">
                <a:pos x="120" y="252"/>
              </a:cxn>
              <a:cxn ang="0">
                <a:pos x="48" y="300"/>
              </a:cxn>
              <a:cxn ang="0">
                <a:pos x="36" y="264"/>
              </a:cxn>
              <a:cxn ang="0">
                <a:pos x="48" y="228"/>
              </a:cxn>
              <a:cxn ang="0">
                <a:pos x="12" y="204"/>
              </a:cxn>
              <a:cxn ang="0">
                <a:pos x="0" y="168"/>
              </a:cxn>
              <a:cxn ang="0">
                <a:pos x="0" y="156"/>
              </a:cxn>
            </a:cxnLst>
            <a:rect l="0" t="0" r="r" b="b"/>
            <a:pathLst>
              <a:path w="1322" h="455">
                <a:moveTo>
                  <a:pt x="0" y="156"/>
                </a:moveTo>
                <a:cubicBezTo>
                  <a:pt x="54" y="170"/>
                  <a:pt x="88" y="193"/>
                  <a:pt x="144" y="204"/>
                </a:cubicBezTo>
                <a:cubicBezTo>
                  <a:pt x="132" y="216"/>
                  <a:pt x="125" y="240"/>
                  <a:pt x="108" y="240"/>
                </a:cubicBezTo>
                <a:cubicBezTo>
                  <a:pt x="95" y="240"/>
                  <a:pt x="89" y="215"/>
                  <a:pt x="96" y="204"/>
                </a:cubicBezTo>
                <a:cubicBezTo>
                  <a:pt x="109" y="185"/>
                  <a:pt x="136" y="180"/>
                  <a:pt x="156" y="168"/>
                </a:cubicBezTo>
                <a:cubicBezTo>
                  <a:pt x="139" y="193"/>
                  <a:pt x="95" y="234"/>
                  <a:pt x="180" y="240"/>
                </a:cubicBezTo>
                <a:cubicBezTo>
                  <a:pt x="276" y="247"/>
                  <a:pt x="372" y="232"/>
                  <a:pt x="468" y="228"/>
                </a:cubicBezTo>
                <a:cubicBezTo>
                  <a:pt x="456" y="224"/>
                  <a:pt x="443" y="222"/>
                  <a:pt x="432" y="216"/>
                </a:cubicBezTo>
                <a:cubicBezTo>
                  <a:pt x="419" y="210"/>
                  <a:pt x="382" y="189"/>
                  <a:pt x="396" y="192"/>
                </a:cubicBezTo>
                <a:cubicBezTo>
                  <a:pt x="430" y="199"/>
                  <a:pt x="460" y="216"/>
                  <a:pt x="492" y="228"/>
                </a:cubicBezTo>
                <a:cubicBezTo>
                  <a:pt x="504" y="244"/>
                  <a:pt x="508" y="276"/>
                  <a:pt x="528" y="276"/>
                </a:cubicBezTo>
                <a:cubicBezTo>
                  <a:pt x="548" y="276"/>
                  <a:pt x="564" y="170"/>
                  <a:pt x="564" y="168"/>
                </a:cubicBezTo>
                <a:cubicBezTo>
                  <a:pt x="601" y="353"/>
                  <a:pt x="563" y="56"/>
                  <a:pt x="552" y="0"/>
                </a:cubicBezTo>
                <a:cubicBezTo>
                  <a:pt x="503" y="99"/>
                  <a:pt x="486" y="91"/>
                  <a:pt x="564" y="228"/>
                </a:cubicBezTo>
                <a:cubicBezTo>
                  <a:pt x="578" y="253"/>
                  <a:pt x="620" y="243"/>
                  <a:pt x="648" y="252"/>
                </a:cubicBezTo>
                <a:cubicBezTo>
                  <a:pt x="656" y="284"/>
                  <a:pt x="651" y="322"/>
                  <a:pt x="672" y="348"/>
                </a:cubicBezTo>
                <a:cubicBezTo>
                  <a:pt x="681" y="359"/>
                  <a:pt x="682" y="312"/>
                  <a:pt x="696" y="312"/>
                </a:cubicBezTo>
                <a:cubicBezTo>
                  <a:pt x="713" y="312"/>
                  <a:pt x="721" y="335"/>
                  <a:pt x="732" y="348"/>
                </a:cubicBezTo>
                <a:cubicBezTo>
                  <a:pt x="784" y="409"/>
                  <a:pt x="744" y="388"/>
                  <a:pt x="804" y="408"/>
                </a:cubicBezTo>
                <a:cubicBezTo>
                  <a:pt x="886" y="381"/>
                  <a:pt x="794" y="403"/>
                  <a:pt x="876" y="408"/>
                </a:cubicBezTo>
                <a:cubicBezTo>
                  <a:pt x="1000" y="415"/>
                  <a:pt x="1124" y="416"/>
                  <a:pt x="1248" y="420"/>
                </a:cubicBezTo>
                <a:cubicBezTo>
                  <a:pt x="1268" y="428"/>
                  <a:pt x="1286" y="444"/>
                  <a:pt x="1308" y="444"/>
                </a:cubicBezTo>
                <a:cubicBezTo>
                  <a:pt x="1322" y="444"/>
                  <a:pt x="1286" y="422"/>
                  <a:pt x="1272" y="420"/>
                </a:cubicBezTo>
                <a:cubicBezTo>
                  <a:pt x="1256" y="418"/>
                  <a:pt x="1240" y="430"/>
                  <a:pt x="1224" y="432"/>
                </a:cubicBezTo>
                <a:cubicBezTo>
                  <a:pt x="1160" y="438"/>
                  <a:pt x="1096" y="440"/>
                  <a:pt x="1032" y="444"/>
                </a:cubicBezTo>
                <a:cubicBezTo>
                  <a:pt x="924" y="440"/>
                  <a:pt x="814" y="455"/>
                  <a:pt x="708" y="432"/>
                </a:cubicBezTo>
                <a:cubicBezTo>
                  <a:pt x="688" y="428"/>
                  <a:pt x="707" y="389"/>
                  <a:pt x="696" y="372"/>
                </a:cubicBezTo>
                <a:cubicBezTo>
                  <a:pt x="673" y="338"/>
                  <a:pt x="616" y="354"/>
                  <a:pt x="576" y="348"/>
                </a:cubicBezTo>
                <a:cubicBezTo>
                  <a:pt x="547" y="260"/>
                  <a:pt x="595" y="369"/>
                  <a:pt x="468" y="300"/>
                </a:cubicBezTo>
                <a:cubicBezTo>
                  <a:pt x="448" y="289"/>
                  <a:pt x="444" y="260"/>
                  <a:pt x="432" y="240"/>
                </a:cubicBezTo>
                <a:cubicBezTo>
                  <a:pt x="373" y="284"/>
                  <a:pt x="357" y="322"/>
                  <a:pt x="288" y="276"/>
                </a:cubicBezTo>
                <a:cubicBezTo>
                  <a:pt x="264" y="288"/>
                  <a:pt x="242" y="306"/>
                  <a:pt x="216" y="312"/>
                </a:cubicBezTo>
                <a:cubicBezTo>
                  <a:pt x="160" y="325"/>
                  <a:pt x="192" y="283"/>
                  <a:pt x="168" y="264"/>
                </a:cubicBezTo>
                <a:cubicBezTo>
                  <a:pt x="155" y="254"/>
                  <a:pt x="136" y="256"/>
                  <a:pt x="120" y="252"/>
                </a:cubicBezTo>
                <a:cubicBezTo>
                  <a:pt x="114" y="258"/>
                  <a:pt x="71" y="312"/>
                  <a:pt x="48" y="300"/>
                </a:cubicBezTo>
                <a:cubicBezTo>
                  <a:pt x="37" y="294"/>
                  <a:pt x="40" y="276"/>
                  <a:pt x="36" y="264"/>
                </a:cubicBezTo>
                <a:cubicBezTo>
                  <a:pt x="40" y="252"/>
                  <a:pt x="53" y="240"/>
                  <a:pt x="48" y="228"/>
                </a:cubicBezTo>
                <a:cubicBezTo>
                  <a:pt x="43" y="215"/>
                  <a:pt x="21" y="215"/>
                  <a:pt x="12" y="204"/>
                </a:cubicBezTo>
                <a:cubicBezTo>
                  <a:pt x="4" y="194"/>
                  <a:pt x="4" y="180"/>
                  <a:pt x="0" y="168"/>
                </a:cubicBezTo>
                <a:cubicBezTo>
                  <a:pt x="15" y="124"/>
                  <a:pt x="18" y="121"/>
                  <a:pt x="0" y="156"/>
                </a:cubicBezTo>
                <a:close/>
              </a:path>
            </a:pathLst>
          </a:custGeom>
          <a:solidFill>
            <a:srgbClr val="660033"/>
          </a:solidFill>
          <a:ln w="9525">
            <a:solidFill>
              <a:schemeClr val="tx1"/>
            </a:solidFill>
            <a:round/>
            <a:headEnd/>
            <a:tailEnd/>
          </a:ln>
          <a:effectLst/>
        </p:spPr>
        <p:txBody>
          <a:bodyPr/>
          <a:lstStyle/>
          <a:p>
            <a:endParaRPr lang="id-ID"/>
          </a:p>
        </p:txBody>
      </p:sp>
      <p:sp>
        <p:nvSpPr>
          <p:cNvPr id="31762" name="Freeform 18"/>
          <p:cNvSpPr>
            <a:spLocks/>
          </p:cNvSpPr>
          <p:nvPr/>
        </p:nvSpPr>
        <p:spPr bwMode="auto">
          <a:xfrm>
            <a:off x="57150" y="3771900"/>
            <a:ext cx="1524000" cy="838200"/>
          </a:xfrm>
          <a:custGeom>
            <a:avLst/>
            <a:gdLst/>
            <a:ahLst/>
            <a:cxnLst>
              <a:cxn ang="0">
                <a:pos x="0" y="156"/>
              </a:cxn>
              <a:cxn ang="0">
                <a:pos x="144" y="204"/>
              </a:cxn>
              <a:cxn ang="0">
                <a:pos x="108" y="240"/>
              </a:cxn>
              <a:cxn ang="0">
                <a:pos x="96" y="204"/>
              </a:cxn>
              <a:cxn ang="0">
                <a:pos x="156" y="168"/>
              </a:cxn>
              <a:cxn ang="0">
                <a:pos x="180" y="240"/>
              </a:cxn>
              <a:cxn ang="0">
                <a:pos x="468" y="228"/>
              </a:cxn>
              <a:cxn ang="0">
                <a:pos x="432" y="216"/>
              </a:cxn>
              <a:cxn ang="0">
                <a:pos x="396" y="192"/>
              </a:cxn>
              <a:cxn ang="0">
                <a:pos x="492" y="228"/>
              </a:cxn>
              <a:cxn ang="0">
                <a:pos x="528" y="276"/>
              </a:cxn>
              <a:cxn ang="0">
                <a:pos x="564" y="168"/>
              </a:cxn>
              <a:cxn ang="0">
                <a:pos x="552" y="0"/>
              </a:cxn>
              <a:cxn ang="0">
                <a:pos x="564" y="228"/>
              </a:cxn>
              <a:cxn ang="0">
                <a:pos x="648" y="252"/>
              </a:cxn>
              <a:cxn ang="0">
                <a:pos x="672" y="348"/>
              </a:cxn>
              <a:cxn ang="0">
                <a:pos x="696" y="312"/>
              </a:cxn>
              <a:cxn ang="0">
                <a:pos x="732" y="348"/>
              </a:cxn>
              <a:cxn ang="0">
                <a:pos x="804" y="408"/>
              </a:cxn>
              <a:cxn ang="0">
                <a:pos x="876" y="408"/>
              </a:cxn>
              <a:cxn ang="0">
                <a:pos x="1248" y="420"/>
              </a:cxn>
              <a:cxn ang="0">
                <a:pos x="1308" y="444"/>
              </a:cxn>
              <a:cxn ang="0">
                <a:pos x="1272" y="420"/>
              </a:cxn>
              <a:cxn ang="0">
                <a:pos x="1224" y="432"/>
              </a:cxn>
              <a:cxn ang="0">
                <a:pos x="1032" y="444"/>
              </a:cxn>
              <a:cxn ang="0">
                <a:pos x="708" y="432"/>
              </a:cxn>
              <a:cxn ang="0">
                <a:pos x="696" y="372"/>
              </a:cxn>
              <a:cxn ang="0">
                <a:pos x="576" y="348"/>
              </a:cxn>
              <a:cxn ang="0">
                <a:pos x="468" y="300"/>
              </a:cxn>
              <a:cxn ang="0">
                <a:pos x="432" y="240"/>
              </a:cxn>
              <a:cxn ang="0">
                <a:pos x="288" y="276"/>
              </a:cxn>
              <a:cxn ang="0">
                <a:pos x="216" y="312"/>
              </a:cxn>
              <a:cxn ang="0">
                <a:pos x="168" y="264"/>
              </a:cxn>
              <a:cxn ang="0">
                <a:pos x="120" y="252"/>
              </a:cxn>
              <a:cxn ang="0">
                <a:pos x="48" y="300"/>
              </a:cxn>
              <a:cxn ang="0">
                <a:pos x="36" y="264"/>
              </a:cxn>
              <a:cxn ang="0">
                <a:pos x="48" y="228"/>
              </a:cxn>
              <a:cxn ang="0">
                <a:pos x="12" y="204"/>
              </a:cxn>
              <a:cxn ang="0">
                <a:pos x="0" y="168"/>
              </a:cxn>
              <a:cxn ang="0">
                <a:pos x="0" y="156"/>
              </a:cxn>
            </a:cxnLst>
            <a:rect l="0" t="0" r="r" b="b"/>
            <a:pathLst>
              <a:path w="1322" h="455">
                <a:moveTo>
                  <a:pt x="0" y="156"/>
                </a:moveTo>
                <a:cubicBezTo>
                  <a:pt x="54" y="170"/>
                  <a:pt x="88" y="193"/>
                  <a:pt x="144" y="204"/>
                </a:cubicBezTo>
                <a:cubicBezTo>
                  <a:pt x="132" y="216"/>
                  <a:pt x="125" y="240"/>
                  <a:pt x="108" y="240"/>
                </a:cubicBezTo>
                <a:cubicBezTo>
                  <a:pt x="95" y="240"/>
                  <a:pt x="89" y="215"/>
                  <a:pt x="96" y="204"/>
                </a:cubicBezTo>
                <a:cubicBezTo>
                  <a:pt x="109" y="185"/>
                  <a:pt x="136" y="180"/>
                  <a:pt x="156" y="168"/>
                </a:cubicBezTo>
                <a:cubicBezTo>
                  <a:pt x="139" y="193"/>
                  <a:pt x="95" y="234"/>
                  <a:pt x="180" y="240"/>
                </a:cubicBezTo>
                <a:cubicBezTo>
                  <a:pt x="276" y="247"/>
                  <a:pt x="372" y="232"/>
                  <a:pt x="468" y="228"/>
                </a:cubicBezTo>
                <a:cubicBezTo>
                  <a:pt x="456" y="224"/>
                  <a:pt x="443" y="222"/>
                  <a:pt x="432" y="216"/>
                </a:cubicBezTo>
                <a:cubicBezTo>
                  <a:pt x="419" y="210"/>
                  <a:pt x="382" y="189"/>
                  <a:pt x="396" y="192"/>
                </a:cubicBezTo>
                <a:cubicBezTo>
                  <a:pt x="430" y="199"/>
                  <a:pt x="460" y="216"/>
                  <a:pt x="492" y="228"/>
                </a:cubicBezTo>
                <a:cubicBezTo>
                  <a:pt x="504" y="244"/>
                  <a:pt x="508" y="276"/>
                  <a:pt x="528" y="276"/>
                </a:cubicBezTo>
                <a:cubicBezTo>
                  <a:pt x="548" y="276"/>
                  <a:pt x="564" y="170"/>
                  <a:pt x="564" y="168"/>
                </a:cubicBezTo>
                <a:cubicBezTo>
                  <a:pt x="601" y="353"/>
                  <a:pt x="563" y="56"/>
                  <a:pt x="552" y="0"/>
                </a:cubicBezTo>
                <a:cubicBezTo>
                  <a:pt x="503" y="99"/>
                  <a:pt x="486" y="91"/>
                  <a:pt x="564" y="228"/>
                </a:cubicBezTo>
                <a:cubicBezTo>
                  <a:pt x="578" y="253"/>
                  <a:pt x="620" y="243"/>
                  <a:pt x="648" y="252"/>
                </a:cubicBezTo>
                <a:cubicBezTo>
                  <a:pt x="656" y="284"/>
                  <a:pt x="651" y="322"/>
                  <a:pt x="672" y="348"/>
                </a:cubicBezTo>
                <a:cubicBezTo>
                  <a:pt x="681" y="359"/>
                  <a:pt x="682" y="312"/>
                  <a:pt x="696" y="312"/>
                </a:cubicBezTo>
                <a:cubicBezTo>
                  <a:pt x="713" y="312"/>
                  <a:pt x="721" y="335"/>
                  <a:pt x="732" y="348"/>
                </a:cubicBezTo>
                <a:cubicBezTo>
                  <a:pt x="784" y="409"/>
                  <a:pt x="744" y="388"/>
                  <a:pt x="804" y="408"/>
                </a:cubicBezTo>
                <a:cubicBezTo>
                  <a:pt x="886" y="381"/>
                  <a:pt x="794" y="403"/>
                  <a:pt x="876" y="408"/>
                </a:cubicBezTo>
                <a:cubicBezTo>
                  <a:pt x="1000" y="415"/>
                  <a:pt x="1124" y="416"/>
                  <a:pt x="1248" y="420"/>
                </a:cubicBezTo>
                <a:cubicBezTo>
                  <a:pt x="1268" y="428"/>
                  <a:pt x="1286" y="444"/>
                  <a:pt x="1308" y="444"/>
                </a:cubicBezTo>
                <a:cubicBezTo>
                  <a:pt x="1322" y="444"/>
                  <a:pt x="1286" y="422"/>
                  <a:pt x="1272" y="420"/>
                </a:cubicBezTo>
                <a:cubicBezTo>
                  <a:pt x="1256" y="418"/>
                  <a:pt x="1240" y="430"/>
                  <a:pt x="1224" y="432"/>
                </a:cubicBezTo>
                <a:cubicBezTo>
                  <a:pt x="1160" y="438"/>
                  <a:pt x="1096" y="440"/>
                  <a:pt x="1032" y="444"/>
                </a:cubicBezTo>
                <a:cubicBezTo>
                  <a:pt x="924" y="440"/>
                  <a:pt x="814" y="455"/>
                  <a:pt x="708" y="432"/>
                </a:cubicBezTo>
                <a:cubicBezTo>
                  <a:pt x="688" y="428"/>
                  <a:pt x="707" y="389"/>
                  <a:pt x="696" y="372"/>
                </a:cubicBezTo>
                <a:cubicBezTo>
                  <a:pt x="673" y="338"/>
                  <a:pt x="616" y="354"/>
                  <a:pt x="576" y="348"/>
                </a:cubicBezTo>
                <a:cubicBezTo>
                  <a:pt x="547" y="260"/>
                  <a:pt x="595" y="369"/>
                  <a:pt x="468" y="300"/>
                </a:cubicBezTo>
                <a:cubicBezTo>
                  <a:pt x="448" y="289"/>
                  <a:pt x="444" y="260"/>
                  <a:pt x="432" y="240"/>
                </a:cubicBezTo>
                <a:cubicBezTo>
                  <a:pt x="373" y="284"/>
                  <a:pt x="357" y="322"/>
                  <a:pt x="288" y="276"/>
                </a:cubicBezTo>
                <a:cubicBezTo>
                  <a:pt x="264" y="288"/>
                  <a:pt x="242" y="306"/>
                  <a:pt x="216" y="312"/>
                </a:cubicBezTo>
                <a:cubicBezTo>
                  <a:pt x="160" y="325"/>
                  <a:pt x="192" y="283"/>
                  <a:pt x="168" y="264"/>
                </a:cubicBezTo>
                <a:cubicBezTo>
                  <a:pt x="155" y="254"/>
                  <a:pt x="136" y="256"/>
                  <a:pt x="120" y="252"/>
                </a:cubicBezTo>
                <a:cubicBezTo>
                  <a:pt x="114" y="258"/>
                  <a:pt x="71" y="312"/>
                  <a:pt x="48" y="300"/>
                </a:cubicBezTo>
                <a:cubicBezTo>
                  <a:pt x="37" y="294"/>
                  <a:pt x="40" y="276"/>
                  <a:pt x="36" y="264"/>
                </a:cubicBezTo>
                <a:cubicBezTo>
                  <a:pt x="40" y="252"/>
                  <a:pt x="53" y="240"/>
                  <a:pt x="48" y="228"/>
                </a:cubicBezTo>
                <a:cubicBezTo>
                  <a:pt x="43" y="215"/>
                  <a:pt x="21" y="215"/>
                  <a:pt x="12" y="204"/>
                </a:cubicBezTo>
                <a:cubicBezTo>
                  <a:pt x="4" y="194"/>
                  <a:pt x="4" y="180"/>
                  <a:pt x="0" y="168"/>
                </a:cubicBezTo>
                <a:cubicBezTo>
                  <a:pt x="15" y="124"/>
                  <a:pt x="18" y="121"/>
                  <a:pt x="0" y="156"/>
                </a:cubicBezTo>
                <a:close/>
              </a:path>
            </a:pathLst>
          </a:custGeom>
          <a:solidFill>
            <a:srgbClr val="660033"/>
          </a:solidFill>
          <a:ln w="9525">
            <a:solidFill>
              <a:schemeClr val="tx1"/>
            </a:solidFill>
            <a:round/>
            <a:headEnd/>
            <a:tailEnd/>
          </a:ln>
          <a:effectLst/>
        </p:spPr>
        <p:txBody>
          <a:bodyPr/>
          <a:lstStyle/>
          <a:p>
            <a:endParaRPr lang="id-ID"/>
          </a:p>
        </p:txBody>
      </p:sp>
      <p:sp>
        <p:nvSpPr>
          <p:cNvPr id="31763" name="Freeform 19"/>
          <p:cNvSpPr>
            <a:spLocks/>
          </p:cNvSpPr>
          <p:nvPr/>
        </p:nvSpPr>
        <p:spPr bwMode="auto">
          <a:xfrm>
            <a:off x="1828800" y="4191000"/>
            <a:ext cx="2098675" cy="722313"/>
          </a:xfrm>
          <a:custGeom>
            <a:avLst/>
            <a:gdLst/>
            <a:ahLst/>
            <a:cxnLst>
              <a:cxn ang="0">
                <a:pos x="0" y="156"/>
              </a:cxn>
              <a:cxn ang="0">
                <a:pos x="144" y="204"/>
              </a:cxn>
              <a:cxn ang="0">
                <a:pos x="108" y="240"/>
              </a:cxn>
              <a:cxn ang="0">
                <a:pos x="96" y="204"/>
              </a:cxn>
              <a:cxn ang="0">
                <a:pos x="156" y="168"/>
              </a:cxn>
              <a:cxn ang="0">
                <a:pos x="180" y="240"/>
              </a:cxn>
              <a:cxn ang="0">
                <a:pos x="468" y="228"/>
              </a:cxn>
              <a:cxn ang="0">
                <a:pos x="432" y="216"/>
              </a:cxn>
              <a:cxn ang="0">
                <a:pos x="396" y="192"/>
              </a:cxn>
              <a:cxn ang="0">
                <a:pos x="492" y="228"/>
              </a:cxn>
              <a:cxn ang="0">
                <a:pos x="528" y="276"/>
              </a:cxn>
              <a:cxn ang="0">
                <a:pos x="564" y="168"/>
              </a:cxn>
              <a:cxn ang="0">
                <a:pos x="552" y="0"/>
              </a:cxn>
              <a:cxn ang="0">
                <a:pos x="564" y="228"/>
              </a:cxn>
              <a:cxn ang="0">
                <a:pos x="648" y="252"/>
              </a:cxn>
              <a:cxn ang="0">
                <a:pos x="672" y="348"/>
              </a:cxn>
              <a:cxn ang="0">
                <a:pos x="696" y="312"/>
              </a:cxn>
              <a:cxn ang="0">
                <a:pos x="732" y="348"/>
              </a:cxn>
              <a:cxn ang="0">
                <a:pos x="804" y="408"/>
              </a:cxn>
              <a:cxn ang="0">
                <a:pos x="876" y="408"/>
              </a:cxn>
              <a:cxn ang="0">
                <a:pos x="1248" y="420"/>
              </a:cxn>
              <a:cxn ang="0">
                <a:pos x="1308" y="444"/>
              </a:cxn>
              <a:cxn ang="0">
                <a:pos x="1272" y="420"/>
              </a:cxn>
              <a:cxn ang="0">
                <a:pos x="1224" y="432"/>
              </a:cxn>
              <a:cxn ang="0">
                <a:pos x="1032" y="444"/>
              </a:cxn>
              <a:cxn ang="0">
                <a:pos x="708" y="432"/>
              </a:cxn>
              <a:cxn ang="0">
                <a:pos x="696" y="372"/>
              </a:cxn>
              <a:cxn ang="0">
                <a:pos x="576" y="348"/>
              </a:cxn>
              <a:cxn ang="0">
                <a:pos x="468" y="300"/>
              </a:cxn>
              <a:cxn ang="0">
                <a:pos x="432" y="240"/>
              </a:cxn>
              <a:cxn ang="0">
                <a:pos x="288" y="276"/>
              </a:cxn>
              <a:cxn ang="0">
                <a:pos x="216" y="312"/>
              </a:cxn>
              <a:cxn ang="0">
                <a:pos x="168" y="264"/>
              </a:cxn>
              <a:cxn ang="0">
                <a:pos x="120" y="252"/>
              </a:cxn>
              <a:cxn ang="0">
                <a:pos x="48" y="300"/>
              </a:cxn>
              <a:cxn ang="0">
                <a:pos x="36" y="264"/>
              </a:cxn>
              <a:cxn ang="0">
                <a:pos x="48" y="228"/>
              </a:cxn>
              <a:cxn ang="0">
                <a:pos x="12" y="204"/>
              </a:cxn>
              <a:cxn ang="0">
                <a:pos x="0" y="168"/>
              </a:cxn>
              <a:cxn ang="0">
                <a:pos x="0" y="156"/>
              </a:cxn>
            </a:cxnLst>
            <a:rect l="0" t="0" r="r" b="b"/>
            <a:pathLst>
              <a:path w="1322" h="455">
                <a:moveTo>
                  <a:pt x="0" y="156"/>
                </a:moveTo>
                <a:cubicBezTo>
                  <a:pt x="54" y="170"/>
                  <a:pt x="88" y="193"/>
                  <a:pt x="144" y="204"/>
                </a:cubicBezTo>
                <a:cubicBezTo>
                  <a:pt x="132" y="216"/>
                  <a:pt x="125" y="240"/>
                  <a:pt x="108" y="240"/>
                </a:cubicBezTo>
                <a:cubicBezTo>
                  <a:pt x="95" y="240"/>
                  <a:pt x="89" y="215"/>
                  <a:pt x="96" y="204"/>
                </a:cubicBezTo>
                <a:cubicBezTo>
                  <a:pt x="109" y="185"/>
                  <a:pt x="136" y="180"/>
                  <a:pt x="156" y="168"/>
                </a:cubicBezTo>
                <a:cubicBezTo>
                  <a:pt x="139" y="193"/>
                  <a:pt x="95" y="234"/>
                  <a:pt x="180" y="240"/>
                </a:cubicBezTo>
                <a:cubicBezTo>
                  <a:pt x="276" y="247"/>
                  <a:pt x="372" y="232"/>
                  <a:pt x="468" y="228"/>
                </a:cubicBezTo>
                <a:cubicBezTo>
                  <a:pt x="456" y="224"/>
                  <a:pt x="443" y="222"/>
                  <a:pt x="432" y="216"/>
                </a:cubicBezTo>
                <a:cubicBezTo>
                  <a:pt x="419" y="210"/>
                  <a:pt x="382" y="189"/>
                  <a:pt x="396" y="192"/>
                </a:cubicBezTo>
                <a:cubicBezTo>
                  <a:pt x="430" y="199"/>
                  <a:pt x="460" y="216"/>
                  <a:pt x="492" y="228"/>
                </a:cubicBezTo>
                <a:cubicBezTo>
                  <a:pt x="504" y="244"/>
                  <a:pt x="508" y="276"/>
                  <a:pt x="528" y="276"/>
                </a:cubicBezTo>
                <a:cubicBezTo>
                  <a:pt x="548" y="276"/>
                  <a:pt x="564" y="170"/>
                  <a:pt x="564" y="168"/>
                </a:cubicBezTo>
                <a:cubicBezTo>
                  <a:pt x="601" y="353"/>
                  <a:pt x="563" y="56"/>
                  <a:pt x="552" y="0"/>
                </a:cubicBezTo>
                <a:cubicBezTo>
                  <a:pt x="503" y="99"/>
                  <a:pt x="486" y="91"/>
                  <a:pt x="564" y="228"/>
                </a:cubicBezTo>
                <a:cubicBezTo>
                  <a:pt x="578" y="253"/>
                  <a:pt x="620" y="243"/>
                  <a:pt x="648" y="252"/>
                </a:cubicBezTo>
                <a:cubicBezTo>
                  <a:pt x="656" y="284"/>
                  <a:pt x="651" y="322"/>
                  <a:pt x="672" y="348"/>
                </a:cubicBezTo>
                <a:cubicBezTo>
                  <a:pt x="681" y="359"/>
                  <a:pt x="682" y="312"/>
                  <a:pt x="696" y="312"/>
                </a:cubicBezTo>
                <a:cubicBezTo>
                  <a:pt x="713" y="312"/>
                  <a:pt x="721" y="335"/>
                  <a:pt x="732" y="348"/>
                </a:cubicBezTo>
                <a:cubicBezTo>
                  <a:pt x="784" y="409"/>
                  <a:pt x="744" y="388"/>
                  <a:pt x="804" y="408"/>
                </a:cubicBezTo>
                <a:cubicBezTo>
                  <a:pt x="886" y="381"/>
                  <a:pt x="794" y="403"/>
                  <a:pt x="876" y="408"/>
                </a:cubicBezTo>
                <a:cubicBezTo>
                  <a:pt x="1000" y="415"/>
                  <a:pt x="1124" y="416"/>
                  <a:pt x="1248" y="420"/>
                </a:cubicBezTo>
                <a:cubicBezTo>
                  <a:pt x="1268" y="428"/>
                  <a:pt x="1286" y="444"/>
                  <a:pt x="1308" y="444"/>
                </a:cubicBezTo>
                <a:cubicBezTo>
                  <a:pt x="1322" y="444"/>
                  <a:pt x="1286" y="422"/>
                  <a:pt x="1272" y="420"/>
                </a:cubicBezTo>
                <a:cubicBezTo>
                  <a:pt x="1256" y="418"/>
                  <a:pt x="1240" y="430"/>
                  <a:pt x="1224" y="432"/>
                </a:cubicBezTo>
                <a:cubicBezTo>
                  <a:pt x="1160" y="438"/>
                  <a:pt x="1096" y="440"/>
                  <a:pt x="1032" y="444"/>
                </a:cubicBezTo>
                <a:cubicBezTo>
                  <a:pt x="924" y="440"/>
                  <a:pt x="814" y="455"/>
                  <a:pt x="708" y="432"/>
                </a:cubicBezTo>
                <a:cubicBezTo>
                  <a:pt x="688" y="428"/>
                  <a:pt x="707" y="389"/>
                  <a:pt x="696" y="372"/>
                </a:cubicBezTo>
                <a:cubicBezTo>
                  <a:pt x="673" y="338"/>
                  <a:pt x="616" y="354"/>
                  <a:pt x="576" y="348"/>
                </a:cubicBezTo>
                <a:cubicBezTo>
                  <a:pt x="547" y="260"/>
                  <a:pt x="595" y="369"/>
                  <a:pt x="468" y="300"/>
                </a:cubicBezTo>
                <a:cubicBezTo>
                  <a:pt x="448" y="289"/>
                  <a:pt x="444" y="260"/>
                  <a:pt x="432" y="240"/>
                </a:cubicBezTo>
                <a:cubicBezTo>
                  <a:pt x="373" y="284"/>
                  <a:pt x="357" y="322"/>
                  <a:pt x="288" y="276"/>
                </a:cubicBezTo>
                <a:cubicBezTo>
                  <a:pt x="264" y="288"/>
                  <a:pt x="242" y="306"/>
                  <a:pt x="216" y="312"/>
                </a:cubicBezTo>
                <a:cubicBezTo>
                  <a:pt x="160" y="325"/>
                  <a:pt x="192" y="283"/>
                  <a:pt x="168" y="264"/>
                </a:cubicBezTo>
                <a:cubicBezTo>
                  <a:pt x="155" y="254"/>
                  <a:pt x="136" y="256"/>
                  <a:pt x="120" y="252"/>
                </a:cubicBezTo>
                <a:cubicBezTo>
                  <a:pt x="114" y="258"/>
                  <a:pt x="71" y="312"/>
                  <a:pt x="48" y="300"/>
                </a:cubicBezTo>
                <a:cubicBezTo>
                  <a:pt x="37" y="294"/>
                  <a:pt x="40" y="276"/>
                  <a:pt x="36" y="264"/>
                </a:cubicBezTo>
                <a:cubicBezTo>
                  <a:pt x="40" y="252"/>
                  <a:pt x="53" y="240"/>
                  <a:pt x="48" y="228"/>
                </a:cubicBezTo>
                <a:cubicBezTo>
                  <a:pt x="43" y="215"/>
                  <a:pt x="21" y="215"/>
                  <a:pt x="12" y="204"/>
                </a:cubicBezTo>
                <a:cubicBezTo>
                  <a:pt x="4" y="194"/>
                  <a:pt x="4" y="180"/>
                  <a:pt x="0" y="168"/>
                </a:cubicBezTo>
                <a:cubicBezTo>
                  <a:pt x="15" y="124"/>
                  <a:pt x="18" y="121"/>
                  <a:pt x="0" y="156"/>
                </a:cubicBezTo>
                <a:close/>
              </a:path>
            </a:pathLst>
          </a:custGeom>
          <a:solidFill>
            <a:srgbClr val="660033"/>
          </a:solidFill>
          <a:ln w="9525">
            <a:solidFill>
              <a:schemeClr val="tx1"/>
            </a:solidFill>
            <a:round/>
            <a:headEnd/>
            <a:tailEnd/>
          </a:ln>
          <a:effectLst/>
        </p:spPr>
        <p:txBody>
          <a:bodyPr/>
          <a:lstStyle/>
          <a:p>
            <a:endParaRPr lang="id-ID"/>
          </a:p>
        </p:txBody>
      </p:sp>
      <p:pic>
        <p:nvPicPr>
          <p:cNvPr id="31764" name="Picture 20" descr="na01441_"/>
          <p:cNvPicPr>
            <a:picLocks noChangeAspect="1" noChangeArrowheads="1"/>
          </p:cNvPicPr>
          <p:nvPr/>
        </p:nvPicPr>
        <p:blipFill>
          <a:blip r:embed="rId2"/>
          <a:srcRect/>
          <a:stretch>
            <a:fillRect/>
          </a:stretch>
        </p:blipFill>
        <p:spPr bwMode="auto">
          <a:xfrm>
            <a:off x="2286000" y="3429000"/>
            <a:ext cx="1089025" cy="1228725"/>
          </a:xfrm>
          <a:prstGeom prst="rect">
            <a:avLst/>
          </a:prstGeom>
          <a:noFill/>
        </p:spPr>
      </p:pic>
      <p:pic>
        <p:nvPicPr>
          <p:cNvPr id="31765" name="Picture 21" descr="na01441_"/>
          <p:cNvPicPr>
            <a:picLocks noChangeAspect="1" noChangeArrowheads="1"/>
          </p:cNvPicPr>
          <p:nvPr/>
        </p:nvPicPr>
        <p:blipFill>
          <a:blip r:embed="rId2"/>
          <a:srcRect/>
          <a:stretch>
            <a:fillRect/>
          </a:stretch>
        </p:blipFill>
        <p:spPr bwMode="auto">
          <a:xfrm>
            <a:off x="1828800" y="3429000"/>
            <a:ext cx="1089025" cy="1228725"/>
          </a:xfrm>
          <a:prstGeom prst="rect">
            <a:avLst/>
          </a:prstGeom>
          <a:noFill/>
        </p:spPr>
      </p:pic>
      <p:sp>
        <p:nvSpPr>
          <p:cNvPr id="31766" name="Line 22"/>
          <p:cNvSpPr>
            <a:spLocks noChangeShapeType="1"/>
          </p:cNvSpPr>
          <p:nvPr/>
        </p:nvSpPr>
        <p:spPr bwMode="auto">
          <a:xfrm>
            <a:off x="6019800" y="4495800"/>
            <a:ext cx="1676400" cy="0"/>
          </a:xfrm>
          <a:prstGeom prst="line">
            <a:avLst/>
          </a:prstGeom>
          <a:noFill/>
          <a:ln w="38100">
            <a:solidFill>
              <a:srgbClr val="FF0000"/>
            </a:solidFill>
            <a:round/>
            <a:headEnd/>
            <a:tailEnd type="triangle" w="med" len="med"/>
          </a:ln>
          <a:effectLst/>
        </p:spPr>
        <p:txBody>
          <a:bodyPr/>
          <a:lstStyle/>
          <a:p>
            <a:endParaRPr lang="id-ID"/>
          </a:p>
        </p:txBody>
      </p:sp>
      <p:sp>
        <p:nvSpPr>
          <p:cNvPr id="31767" name="Line 23"/>
          <p:cNvSpPr>
            <a:spLocks noChangeShapeType="1"/>
          </p:cNvSpPr>
          <p:nvPr/>
        </p:nvSpPr>
        <p:spPr bwMode="auto">
          <a:xfrm>
            <a:off x="3771900" y="4381500"/>
            <a:ext cx="914400" cy="0"/>
          </a:xfrm>
          <a:prstGeom prst="line">
            <a:avLst/>
          </a:prstGeom>
          <a:noFill/>
          <a:ln w="38100">
            <a:solidFill>
              <a:srgbClr val="FF0000"/>
            </a:solidFill>
            <a:round/>
            <a:headEnd/>
            <a:tailEnd type="triangle" w="med" len="med"/>
          </a:ln>
          <a:effectLst/>
        </p:spPr>
        <p:txBody>
          <a:bodyPr/>
          <a:lstStyle/>
          <a:p>
            <a:endParaRPr lang="id-ID"/>
          </a:p>
        </p:txBody>
      </p:sp>
      <p:sp>
        <p:nvSpPr>
          <p:cNvPr id="31768" name="Line 24"/>
          <p:cNvSpPr>
            <a:spLocks noChangeShapeType="1"/>
          </p:cNvSpPr>
          <p:nvPr/>
        </p:nvSpPr>
        <p:spPr bwMode="auto">
          <a:xfrm>
            <a:off x="4876800" y="4457700"/>
            <a:ext cx="914400" cy="0"/>
          </a:xfrm>
          <a:prstGeom prst="line">
            <a:avLst/>
          </a:prstGeom>
          <a:noFill/>
          <a:ln w="38100">
            <a:solidFill>
              <a:srgbClr val="FF0000"/>
            </a:solidFill>
            <a:round/>
            <a:headEnd/>
            <a:tailEnd type="triangle" w="med" len="med"/>
          </a:ln>
          <a:effectLst/>
        </p:spPr>
        <p:txBody>
          <a:bodyPr/>
          <a:lstStyle/>
          <a:p>
            <a:endParaRPr lang="id-ID"/>
          </a:p>
        </p:txBody>
      </p:sp>
      <p:sp>
        <p:nvSpPr>
          <p:cNvPr id="31769" name="AutoShape 25"/>
          <p:cNvSpPr>
            <a:spLocks noChangeArrowheads="1"/>
          </p:cNvSpPr>
          <p:nvPr/>
        </p:nvSpPr>
        <p:spPr bwMode="auto">
          <a:xfrm>
            <a:off x="0" y="1676400"/>
            <a:ext cx="2057400" cy="228600"/>
          </a:xfrm>
          <a:prstGeom prst="cloudCallout">
            <a:avLst>
              <a:gd name="adj1" fmla="val -60880"/>
              <a:gd name="adj2" fmla="val 863194"/>
            </a:avLst>
          </a:prstGeom>
          <a:solidFill>
            <a:schemeClr val="bg1"/>
          </a:solidFill>
          <a:ln w="9525">
            <a:solidFill>
              <a:schemeClr val="tx1"/>
            </a:solidFill>
            <a:round/>
            <a:headEnd/>
            <a:tailEnd/>
          </a:ln>
          <a:effectLst/>
        </p:spPr>
        <p:txBody>
          <a:bodyPr/>
          <a:lstStyle/>
          <a:p>
            <a:pPr algn="ctr" eaLnBrk="0" hangingPunct="0"/>
            <a:endParaRPr lang="id-ID"/>
          </a:p>
        </p:txBody>
      </p:sp>
      <p:sp>
        <p:nvSpPr>
          <p:cNvPr id="31770" name="AutoShape 26"/>
          <p:cNvSpPr>
            <a:spLocks noChangeArrowheads="1"/>
          </p:cNvSpPr>
          <p:nvPr/>
        </p:nvSpPr>
        <p:spPr bwMode="auto">
          <a:xfrm>
            <a:off x="1219200" y="1447800"/>
            <a:ext cx="2286000" cy="762000"/>
          </a:xfrm>
          <a:prstGeom prst="cloudCallout">
            <a:avLst>
              <a:gd name="adj1" fmla="val -36458"/>
              <a:gd name="adj2" fmla="val 103958"/>
            </a:avLst>
          </a:prstGeom>
          <a:gradFill rotWithShape="0">
            <a:gsLst>
              <a:gs pos="0">
                <a:srgbClr val="808080"/>
              </a:gs>
              <a:gs pos="100000">
                <a:srgbClr val="FFCC99"/>
              </a:gs>
            </a:gsLst>
            <a:lin ang="5400000" scaled="1"/>
          </a:gradFill>
          <a:ln w="9525">
            <a:solidFill>
              <a:schemeClr val="tx1"/>
            </a:solidFill>
            <a:round/>
            <a:headEnd/>
            <a:tailEnd/>
          </a:ln>
          <a:effectLst/>
        </p:spPr>
        <p:txBody>
          <a:bodyPr/>
          <a:lstStyle/>
          <a:p>
            <a:pPr algn="ctr" eaLnBrk="0" hangingPunct="0"/>
            <a:endParaRPr lang="id-ID"/>
          </a:p>
        </p:txBody>
      </p:sp>
      <p:sp>
        <p:nvSpPr>
          <p:cNvPr id="31771" name="AutoShape 27"/>
          <p:cNvSpPr>
            <a:spLocks noChangeArrowheads="1"/>
          </p:cNvSpPr>
          <p:nvPr/>
        </p:nvSpPr>
        <p:spPr bwMode="auto">
          <a:xfrm>
            <a:off x="3124200" y="1828800"/>
            <a:ext cx="2514600" cy="381000"/>
          </a:xfrm>
          <a:prstGeom prst="cloudCallout">
            <a:avLst>
              <a:gd name="adj1" fmla="val 13824"/>
              <a:gd name="adj2" fmla="val 257917"/>
            </a:avLst>
          </a:prstGeom>
          <a:gradFill rotWithShape="0">
            <a:gsLst>
              <a:gs pos="0">
                <a:srgbClr val="B2B2B2"/>
              </a:gs>
              <a:gs pos="100000">
                <a:srgbClr val="FFFFFF"/>
              </a:gs>
            </a:gsLst>
            <a:lin ang="5400000" scaled="1"/>
          </a:gradFill>
          <a:ln w="9525">
            <a:solidFill>
              <a:schemeClr val="tx1"/>
            </a:solidFill>
            <a:round/>
            <a:headEnd/>
            <a:tailEnd/>
          </a:ln>
          <a:effectLst/>
        </p:spPr>
        <p:txBody>
          <a:bodyPr/>
          <a:lstStyle/>
          <a:p>
            <a:pPr algn="ctr" eaLnBrk="0" hangingPunct="0"/>
            <a:endParaRPr lang="id-ID"/>
          </a:p>
        </p:txBody>
      </p:sp>
      <p:sp>
        <p:nvSpPr>
          <p:cNvPr id="31772" name="Text Box 28"/>
          <p:cNvSpPr txBox="1">
            <a:spLocks noChangeArrowheads="1"/>
          </p:cNvSpPr>
          <p:nvPr/>
        </p:nvSpPr>
        <p:spPr bwMode="auto">
          <a:xfrm>
            <a:off x="3810000" y="4800600"/>
            <a:ext cx="844550" cy="336550"/>
          </a:xfrm>
          <a:prstGeom prst="rect">
            <a:avLst/>
          </a:prstGeom>
          <a:noFill/>
          <a:ln w="9525">
            <a:noFill/>
            <a:miter lim="800000"/>
            <a:headEnd/>
            <a:tailEnd/>
          </a:ln>
          <a:effectLst/>
        </p:spPr>
        <p:txBody>
          <a:bodyPr wrap="none">
            <a:spAutoFit/>
          </a:bodyPr>
          <a:lstStyle/>
          <a:p>
            <a:pPr eaLnBrk="0" hangingPunct="0"/>
            <a:r>
              <a:rPr lang="en-US" sz="1600" b="1">
                <a:solidFill>
                  <a:srgbClr val="FFFF00"/>
                </a:solidFill>
              </a:rPr>
              <a:t>12 MIL</a:t>
            </a:r>
            <a:endParaRPr lang="en-GB" sz="1600" b="1">
              <a:solidFill>
                <a:srgbClr val="FFFF00"/>
              </a:solidFill>
            </a:endParaRPr>
          </a:p>
        </p:txBody>
      </p:sp>
      <p:sp>
        <p:nvSpPr>
          <p:cNvPr id="31773" name="Freeform 29"/>
          <p:cNvSpPr>
            <a:spLocks/>
          </p:cNvSpPr>
          <p:nvPr/>
        </p:nvSpPr>
        <p:spPr bwMode="auto">
          <a:xfrm>
            <a:off x="1905000" y="4114800"/>
            <a:ext cx="2098675" cy="722313"/>
          </a:xfrm>
          <a:custGeom>
            <a:avLst/>
            <a:gdLst/>
            <a:ahLst/>
            <a:cxnLst>
              <a:cxn ang="0">
                <a:pos x="0" y="156"/>
              </a:cxn>
              <a:cxn ang="0">
                <a:pos x="144" y="204"/>
              </a:cxn>
              <a:cxn ang="0">
                <a:pos x="108" y="240"/>
              </a:cxn>
              <a:cxn ang="0">
                <a:pos x="96" y="204"/>
              </a:cxn>
              <a:cxn ang="0">
                <a:pos x="156" y="168"/>
              </a:cxn>
              <a:cxn ang="0">
                <a:pos x="180" y="240"/>
              </a:cxn>
              <a:cxn ang="0">
                <a:pos x="468" y="228"/>
              </a:cxn>
              <a:cxn ang="0">
                <a:pos x="432" y="216"/>
              </a:cxn>
              <a:cxn ang="0">
                <a:pos x="396" y="192"/>
              </a:cxn>
              <a:cxn ang="0">
                <a:pos x="492" y="228"/>
              </a:cxn>
              <a:cxn ang="0">
                <a:pos x="528" y="276"/>
              </a:cxn>
              <a:cxn ang="0">
                <a:pos x="564" y="168"/>
              </a:cxn>
              <a:cxn ang="0">
                <a:pos x="552" y="0"/>
              </a:cxn>
              <a:cxn ang="0">
                <a:pos x="564" y="228"/>
              </a:cxn>
              <a:cxn ang="0">
                <a:pos x="648" y="252"/>
              </a:cxn>
              <a:cxn ang="0">
                <a:pos x="672" y="348"/>
              </a:cxn>
              <a:cxn ang="0">
                <a:pos x="696" y="312"/>
              </a:cxn>
              <a:cxn ang="0">
                <a:pos x="732" y="348"/>
              </a:cxn>
              <a:cxn ang="0">
                <a:pos x="804" y="408"/>
              </a:cxn>
              <a:cxn ang="0">
                <a:pos x="876" y="408"/>
              </a:cxn>
              <a:cxn ang="0">
                <a:pos x="1248" y="420"/>
              </a:cxn>
              <a:cxn ang="0">
                <a:pos x="1308" y="444"/>
              </a:cxn>
              <a:cxn ang="0">
                <a:pos x="1272" y="420"/>
              </a:cxn>
              <a:cxn ang="0">
                <a:pos x="1224" y="432"/>
              </a:cxn>
              <a:cxn ang="0">
                <a:pos x="1032" y="444"/>
              </a:cxn>
              <a:cxn ang="0">
                <a:pos x="708" y="432"/>
              </a:cxn>
              <a:cxn ang="0">
                <a:pos x="696" y="372"/>
              </a:cxn>
              <a:cxn ang="0">
                <a:pos x="576" y="348"/>
              </a:cxn>
              <a:cxn ang="0">
                <a:pos x="468" y="300"/>
              </a:cxn>
              <a:cxn ang="0">
                <a:pos x="432" y="240"/>
              </a:cxn>
              <a:cxn ang="0">
                <a:pos x="288" y="276"/>
              </a:cxn>
              <a:cxn ang="0">
                <a:pos x="216" y="312"/>
              </a:cxn>
              <a:cxn ang="0">
                <a:pos x="168" y="264"/>
              </a:cxn>
              <a:cxn ang="0">
                <a:pos x="120" y="252"/>
              </a:cxn>
              <a:cxn ang="0">
                <a:pos x="48" y="300"/>
              </a:cxn>
              <a:cxn ang="0">
                <a:pos x="36" y="264"/>
              </a:cxn>
              <a:cxn ang="0">
                <a:pos x="48" y="228"/>
              </a:cxn>
              <a:cxn ang="0">
                <a:pos x="12" y="204"/>
              </a:cxn>
              <a:cxn ang="0">
                <a:pos x="0" y="168"/>
              </a:cxn>
              <a:cxn ang="0">
                <a:pos x="0" y="156"/>
              </a:cxn>
            </a:cxnLst>
            <a:rect l="0" t="0" r="r" b="b"/>
            <a:pathLst>
              <a:path w="1322" h="455">
                <a:moveTo>
                  <a:pt x="0" y="156"/>
                </a:moveTo>
                <a:cubicBezTo>
                  <a:pt x="54" y="170"/>
                  <a:pt x="88" y="193"/>
                  <a:pt x="144" y="204"/>
                </a:cubicBezTo>
                <a:cubicBezTo>
                  <a:pt x="132" y="216"/>
                  <a:pt x="125" y="240"/>
                  <a:pt x="108" y="240"/>
                </a:cubicBezTo>
                <a:cubicBezTo>
                  <a:pt x="95" y="240"/>
                  <a:pt x="89" y="215"/>
                  <a:pt x="96" y="204"/>
                </a:cubicBezTo>
                <a:cubicBezTo>
                  <a:pt x="109" y="185"/>
                  <a:pt x="136" y="180"/>
                  <a:pt x="156" y="168"/>
                </a:cubicBezTo>
                <a:cubicBezTo>
                  <a:pt x="139" y="193"/>
                  <a:pt x="95" y="234"/>
                  <a:pt x="180" y="240"/>
                </a:cubicBezTo>
                <a:cubicBezTo>
                  <a:pt x="276" y="247"/>
                  <a:pt x="372" y="232"/>
                  <a:pt x="468" y="228"/>
                </a:cubicBezTo>
                <a:cubicBezTo>
                  <a:pt x="456" y="224"/>
                  <a:pt x="443" y="222"/>
                  <a:pt x="432" y="216"/>
                </a:cubicBezTo>
                <a:cubicBezTo>
                  <a:pt x="419" y="210"/>
                  <a:pt x="382" y="189"/>
                  <a:pt x="396" y="192"/>
                </a:cubicBezTo>
                <a:cubicBezTo>
                  <a:pt x="430" y="199"/>
                  <a:pt x="460" y="216"/>
                  <a:pt x="492" y="228"/>
                </a:cubicBezTo>
                <a:cubicBezTo>
                  <a:pt x="504" y="244"/>
                  <a:pt x="508" y="276"/>
                  <a:pt x="528" y="276"/>
                </a:cubicBezTo>
                <a:cubicBezTo>
                  <a:pt x="548" y="276"/>
                  <a:pt x="564" y="170"/>
                  <a:pt x="564" y="168"/>
                </a:cubicBezTo>
                <a:cubicBezTo>
                  <a:pt x="601" y="353"/>
                  <a:pt x="563" y="56"/>
                  <a:pt x="552" y="0"/>
                </a:cubicBezTo>
                <a:cubicBezTo>
                  <a:pt x="503" y="99"/>
                  <a:pt x="486" y="91"/>
                  <a:pt x="564" y="228"/>
                </a:cubicBezTo>
                <a:cubicBezTo>
                  <a:pt x="578" y="253"/>
                  <a:pt x="620" y="243"/>
                  <a:pt x="648" y="252"/>
                </a:cubicBezTo>
                <a:cubicBezTo>
                  <a:pt x="656" y="284"/>
                  <a:pt x="651" y="322"/>
                  <a:pt x="672" y="348"/>
                </a:cubicBezTo>
                <a:cubicBezTo>
                  <a:pt x="681" y="359"/>
                  <a:pt x="682" y="312"/>
                  <a:pt x="696" y="312"/>
                </a:cubicBezTo>
                <a:cubicBezTo>
                  <a:pt x="713" y="312"/>
                  <a:pt x="721" y="335"/>
                  <a:pt x="732" y="348"/>
                </a:cubicBezTo>
                <a:cubicBezTo>
                  <a:pt x="784" y="409"/>
                  <a:pt x="744" y="388"/>
                  <a:pt x="804" y="408"/>
                </a:cubicBezTo>
                <a:cubicBezTo>
                  <a:pt x="886" y="381"/>
                  <a:pt x="794" y="403"/>
                  <a:pt x="876" y="408"/>
                </a:cubicBezTo>
                <a:cubicBezTo>
                  <a:pt x="1000" y="415"/>
                  <a:pt x="1124" y="416"/>
                  <a:pt x="1248" y="420"/>
                </a:cubicBezTo>
                <a:cubicBezTo>
                  <a:pt x="1268" y="428"/>
                  <a:pt x="1286" y="444"/>
                  <a:pt x="1308" y="444"/>
                </a:cubicBezTo>
                <a:cubicBezTo>
                  <a:pt x="1322" y="444"/>
                  <a:pt x="1286" y="422"/>
                  <a:pt x="1272" y="420"/>
                </a:cubicBezTo>
                <a:cubicBezTo>
                  <a:pt x="1256" y="418"/>
                  <a:pt x="1240" y="430"/>
                  <a:pt x="1224" y="432"/>
                </a:cubicBezTo>
                <a:cubicBezTo>
                  <a:pt x="1160" y="438"/>
                  <a:pt x="1096" y="440"/>
                  <a:pt x="1032" y="444"/>
                </a:cubicBezTo>
                <a:cubicBezTo>
                  <a:pt x="924" y="440"/>
                  <a:pt x="814" y="455"/>
                  <a:pt x="708" y="432"/>
                </a:cubicBezTo>
                <a:cubicBezTo>
                  <a:pt x="688" y="428"/>
                  <a:pt x="707" y="389"/>
                  <a:pt x="696" y="372"/>
                </a:cubicBezTo>
                <a:cubicBezTo>
                  <a:pt x="673" y="338"/>
                  <a:pt x="616" y="354"/>
                  <a:pt x="576" y="348"/>
                </a:cubicBezTo>
                <a:cubicBezTo>
                  <a:pt x="547" y="260"/>
                  <a:pt x="595" y="369"/>
                  <a:pt x="468" y="300"/>
                </a:cubicBezTo>
                <a:cubicBezTo>
                  <a:pt x="448" y="289"/>
                  <a:pt x="444" y="260"/>
                  <a:pt x="432" y="240"/>
                </a:cubicBezTo>
                <a:cubicBezTo>
                  <a:pt x="373" y="284"/>
                  <a:pt x="357" y="322"/>
                  <a:pt x="288" y="276"/>
                </a:cubicBezTo>
                <a:cubicBezTo>
                  <a:pt x="264" y="288"/>
                  <a:pt x="242" y="306"/>
                  <a:pt x="216" y="312"/>
                </a:cubicBezTo>
                <a:cubicBezTo>
                  <a:pt x="160" y="325"/>
                  <a:pt x="192" y="283"/>
                  <a:pt x="168" y="264"/>
                </a:cubicBezTo>
                <a:cubicBezTo>
                  <a:pt x="155" y="254"/>
                  <a:pt x="136" y="256"/>
                  <a:pt x="120" y="252"/>
                </a:cubicBezTo>
                <a:cubicBezTo>
                  <a:pt x="114" y="258"/>
                  <a:pt x="71" y="312"/>
                  <a:pt x="48" y="300"/>
                </a:cubicBezTo>
                <a:cubicBezTo>
                  <a:pt x="37" y="294"/>
                  <a:pt x="40" y="276"/>
                  <a:pt x="36" y="264"/>
                </a:cubicBezTo>
                <a:cubicBezTo>
                  <a:pt x="40" y="252"/>
                  <a:pt x="53" y="240"/>
                  <a:pt x="48" y="228"/>
                </a:cubicBezTo>
                <a:cubicBezTo>
                  <a:pt x="43" y="215"/>
                  <a:pt x="21" y="215"/>
                  <a:pt x="12" y="204"/>
                </a:cubicBezTo>
                <a:cubicBezTo>
                  <a:pt x="4" y="194"/>
                  <a:pt x="4" y="180"/>
                  <a:pt x="0" y="168"/>
                </a:cubicBezTo>
                <a:cubicBezTo>
                  <a:pt x="15" y="124"/>
                  <a:pt x="18" y="121"/>
                  <a:pt x="0" y="156"/>
                </a:cubicBezTo>
                <a:close/>
              </a:path>
            </a:pathLst>
          </a:custGeom>
          <a:solidFill>
            <a:srgbClr val="660033"/>
          </a:solidFill>
          <a:ln w="9525">
            <a:solidFill>
              <a:schemeClr val="tx1"/>
            </a:solidFill>
            <a:round/>
            <a:headEnd/>
            <a:tailEnd/>
          </a:ln>
          <a:effectLst/>
        </p:spPr>
        <p:txBody>
          <a:bodyPr/>
          <a:lstStyle/>
          <a:p>
            <a:endParaRPr lang="id-ID"/>
          </a:p>
        </p:txBody>
      </p:sp>
      <p:sp>
        <p:nvSpPr>
          <p:cNvPr id="31774" name="Freeform 30"/>
          <p:cNvSpPr>
            <a:spLocks/>
          </p:cNvSpPr>
          <p:nvPr/>
        </p:nvSpPr>
        <p:spPr bwMode="auto">
          <a:xfrm>
            <a:off x="2362200" y="4114800"/>
            <a:ext cx="2098675" cy="722313"/>
          </a:xfrm>
          <a:custGeom>
            <a:avLst/>
            <a:gdLst/>
            <a:ahLst/>
            <a:cxnLst>
              <a:cxn ang="0">
                <a:pos x="0" y="156"/>
              </a:cxn>
              <a:cxn ang="0">
                <a:pos x="144" y="204"/>
              </a:cxn>
              <a:cxn ang="0">
                <a:pos x="108" y="240"/>
              </a:cxn>
              <a:cxn ang="0">
                <a:pos x="96" y="204"/>
              </a:cxn>
              <a:cxn ang="0">
                <a:pos x="156" y="168"/>
              </a:cxn>
              <a:cxn ang="0">
                <a:pos x="180" y="240"/>
              </a:cxn>
              <a:cxn ang="0">
                <a:pos x="468" y="228"/>
              </a:cxn>
              <a:cxn ang="0">
                <a:pos x="432" y="216"/>
              </a:cxn>
              <a:cxn ang="0">
                <a:pos x="396" y="192"/>
              </a:cxn>
              <a:cxn ang="0">
                <a:pos x="492" y="228"/>
              </a:cxn>
              <a:cxn ang="0">
                <a:pos x="528" y="276"/>
              </a:cxn>
              <a:cxn ang="0">
                <a:pos x="564" y="168"/>
              </a:cxn>
              <a:cxn ang="0">
                <a:pos x="552" y="0"/>
              </a:cxn>
              <a:cxn ang="0">
                <a:pos x="564" y="228"/>
              </a:cxn>
              <a:cxn ang="0">
                <a:pos x="648" y="252"/>
              </a:cxn>
              <a:cxn ang="0">
                <a:pos x="672" y="348"/>
              </a:cxn>
              <a:cxn ang="0">
                <a:pos x="696" y="312"/>
              </a:cxn>
              <a:cxn ang="0">
                <a:pos x="732" y="348"/>
              </a:cxn>
              <a:cxn ang="0">
                <a:pos x="804" y="408"/>
              </a:cxn>
              <a:cxn ang="0">
                <a:pos x="876" y="408"/>
              </a:cxn>
              <a:cxn ang="0">
                <a:pos x="1248" y="420"/>
              </a:cxn>
              <a:cxn ang="0">
                <a:pos x="1308" y="444"/>
              </a:cxn>
              <a:cxn ang="0">
                <a:pos x="1272" y="420"/>
              </a:cxn>
              <a:cxn ang="0">
                <a:pos x="1224" y="432"/>
              </a:cxn>
              <a:cxn ang="0">
                <a:pos x="1032" y="444"/>
              </a:cxn>
              <a:cxn ang="0">
                <a:pos x="708" y="432"/>
              </a:cxn>
              <a:cxn ang="0">
                <a:pos x="696" y="372"/>
              </a:cxn>
              <a:cxn ang="0">
                <a:pos x="576" y="348"/>
              </a:cxn>
              <a:cxn ang="0">
                <a:pos x="468" y="300"/>
              </a:cxn>
              <a:cxn ang="0">
                <a:pos x="432" y="240"/>
              </a:cxn>
              <a:cxn ang="0">
                <a:pos x="288" y="276"/>
              </a:cxn>
              <a:cxn ang="0">
                <a:pos x="216" y="312"/>
              </a:cxn>
              <a:cxn ang="0">
                <a:pos x="168" y="264"/>
              </a:cxn>
              <a:cxn ang="0">
                <a:pos x="120" y="252"/>
              </a:cxn>
              <a:cxn ang="0">
                <a:pos x="48" y="300"/>
              </a:cxn>
              <a:cxn ang="0">
                <a:pos x="36" y="264"/>
              </a:cxn>
              <a:cxn ang="0">
                <a:pos x="48" y="228"/>
              </a:cxn>
              <a:cxn ang="0">
                <a:pos x="12" y="204"/>
              </a:cxn>
              <a:cxn ang="0">
                <a:pos x="0" y="168"/>
              </a:cxn>
              <a:cxn ang="0">
                <a:pos x="0" y="156"/>
              </a:cxn>
            </a:cxnLst>
            <a:rect l="0" t="0" r="r" b="b"/>
            <a:pathLst>
              <a:path w="1322" h="455">
                <a:moveTo>
                  <a:pt x="0" y="156"/>
                </a:moveTo>
                <a:cubicBezTo>
                  <a:pt x="54" y="170"/>
                  <a:pt x="88" y="193"/>
                  <a:pt x="144" y="204"/>
                </a:cubicBezTo>
                <a:cubicBezTo>
                  <a:pt x="132" y="216"/>
                  <a:pt x="125" y="240"/>
                  <a:pt x="108" y="240"/>
                </a:cubicBezTo>
                <a:cubicBezTo>
                  <a:pt x="95" y="240"/>
                  <a:pt x="89" y="215"/>
                  <a:pt x="96" y="204"/>
                </a:cubicBezTo>
                <a:cubicBezTo>
                  <a:pt x="109" y="185"/>
                  <a:pt x="136" y="180"/>
                  <a:pt x="156" y="168"/>
                </a:cubicBezTo>
                <a:cubicBezTo>
                  <a:pt x="139" y="193"/>
                  <a:pt x="95" y="234"/>
                  <a:pt x="180" y="240"/>
                </a:cubicBezTo>
                <a:cubicBezTo>
                  <a:pt x="276" y="247"/>
                  <a:pt x="372" y="232"/>
                  <a:pt x="468" y="228"/>
                </a:cubicBezTo>
                <a:cubicBezTo>
                  <a:pt x="456" y="224"/>
                  <a:pt x="443" y="222"/>
                  <a:pt x="432" y="216"/>
                </a:cubicBezTo>
                <a:cubicBezTo>
                  <a:pt x="419" y="210"/>
                  <a:pt x="382" y="189"/>
                  <a:pt x="396" y="192"/>
                </a:cubicBezTo>
                <a:cubicBezTo>
                  <a:pt x="430" y="199"/>
                  <a:pt x="460" y="216"/>
                  <a:pt x="492" y="228"/>
                </a:cubicBezTo>
                <a:cubicBezTo>
                  <a:pt x="504" y="244"/>
                  <a:pt x="508" y="276"/>
                  <a:pt x="528" y="276"/>
                </a:cubicBezTo>
                <a:cubicBezTo>
                  <a:pt x="548" y="276"/>
                  <a:pt x="564" y="170"/>
                  <a:pt x="564" y="168"/>
                </a:cubicBezTo>
                <a:cubicBezTo>
                  <a:pt x="601" y="353"/>
                  <a:pt x="563" y="56"/>
                  <a:pt x="552" y="0"/>
                </a:cubicBezTo>
                <a:cubicBezTo>
                  <a:pt x="503" y="99"/>
                  <a:pt x="486" y="91"/>
                  <a:pt x="564" y="228"/>
                </a:cubicBezTo>
                <a:cubicBezTo>
                  <a:pt x="578" y="253"/>
                  <a:pt x="620" y="243"/>
                  <a:pt x="648" y="252"/>
                </a:cubicBezTo>
                <a:cubicBezTo>
                  <a:pt x="656" y="284"/>
                  <a:pt x="651" y="322"/>
                  <a:pt x="672" y="348"/>
                </a:cubicBezTo>
                <a:cubicBezTo>
                  <a:pt x="681" y="359"/>
                  <a:pt x="682" y="312"/>
                  <a:pt x="696" y="312"/>
                </a:cubicBezTo>
                <a:cubicBezTo>
                  <a:pt x="713" y="312"/>
                  <a:pt x="721" y="335"/>
                  <a:pt x="732" y="348"/>
                </a:cubicBezTo>
                <a:cubicBezTo>
                  <a:pt x="784" y="409"/>
                  <a:pt x="744" y="388"/>
                  <a:pt x="804" y="408"/>
                </a:cubicBezTo>
                <a:cubicBezTo>
                  <a:pt x="886" y="381"/>
                  <a:pt x="794" y="403"/>
                  <a:pt x="876" y="408"/>
                </a:cubicBezTo>
                <a:cubicBezTo>
                  <a:pt x="1000" y="415"/>
                  <a:pt x="1124" y="416"/>
                  <a:pt x="1248" y="420"/>
                </a:cubicBezTo>
                <a:cubicBezTo>
                  <a:pt x="1268" y="428"/>
                  <a:pt x="1286" y="444"/>
                  <a:pt x="1308" y="444"/>
                </a:cubicBezTo>
                <a:cubicBezTo>
                  <a:pt x="1322" y="444"/>
                  <a:pt x="1286" y="422"/>
                  <a:pt x="1272" y="420"/>
                </a:cubicBezTo>
                <a:cubicBezTo>
                  <a:pt x="1256" y="418"/>
                  <a:pt x="1240" y="430"/>
                  <a:pt x="1224" y="432"/>
                </a:cubicBezTo>
                <a:cubicBezTo>
                  <a:pt x="1160" y="438"/>
                  <a:pt x="1096" y="440"/>
                  <a:pt x="1032" y="444"/>
                </a:cubicBezTo>
                <a:cubicBezTo>
                  <a:pt x="924" y="440"/>
                  <a:pt x="814" y="455"/>
                  <a:pt x="708" y="432"/>
                </a:cubicBezTo>
                <a:cubicBezTo>
                  <a:pt x="688" y="428"/>
                  <a:pt x="707" y="389"/>
                  <a:pt x="696" y="372"/>
                </a:cubicBezTo>
                <a:cubicBezTo>
                  <a:pt x="673" y="338"/>
                  <a:pt x="616" y="354"/>
                  <a:pt x="576" y="348"/>
                </a:cubicBezTo>
                <a:cubicBezTo>
                  <a:pt x="547" y="260"/>
                  <a:pt x="595" y="369"/>
                  <a:pt x="468" y="300"/>
                </a:cubicBezTo>
                <a:cubicBezTo>
                  <a:pt x="448" y="289"/>
                  <a:pt x="444" y="260"/>
                  <a:pt x="432" y="240"/>
                </a:cubicBezTo>
                <a:cubicBezTo>
                  <a:pt x="373" y="284"/>
                  <a:pt x="357" y="322"/>
                  <a:pt x="288" y="276"/>
                </a:cubicBezTo>
                <a:cubicBezTo>
                  <a:pt x="264" y="288"/>
                  <a:pt x="242" y="306"/>
                  <a:pt x="216" y="312"/>
                </a:cubicBezTo>
                <a:cubicBezTo>
                  <a:pt x="160" y="325"/>
                  <a:pt x="192" y="283"/>
                  <a:pt x="168" y="264"/>
                </a:cubicBezTo>
                <a:cubicBezTo>
                  <a:pt x="155" y="254"/>
                  <a:pt x="136" y="256"/>
                  <a:pt x="120" y="252"/>
                </a:cubicBezTo>
                <a:cubicBezTo>
                  <a:pt x="114" y="258"/>
                  <a:pt x="71" y="312"/>
                  <a:pt x="48" y="300"/>
                </a:cubicBezTo>
                <a:cubicBezTo>
                  <a:pt x="37" y="294"/>
                  <a:pt x="40" y="276"/>
                  <a:pt x="36" y="264"/>
                </a:cubicBezTo>
                <a:cubicBezTo>
                  <a:pt x="40" y="252"/>
                  <a:pt x="53" y="240"/>
                  <a:pt x="48" y="228"/>
                </a:cubicBezTo>
                <a:cubicBezTo>
                  <a:pt x="43" y="215"/>
                  <a:pt x="21" y="215"/>
                  <a:pt x="12" y="204"/>
                </a:cubicBezTo>
                <a:cubicBezTo>
                  <a:pt x="4" y="194"/>
                  <a:pt x="4" y="180"/>
                  <a:pt x="0" y="168"/>
                </a:cubicBezTo>
                <a:cubicBezTo>
                  <a:pt x="15" y="124"/>
                  <a:pt x="18" y="121"/>
                  <a:pt x="0" y="156"/>
                </a:cubicBezTo>
                <a:close/>
              </a:path>
            </a:pathLst>
          </a:custGeom>
          <a:solidFill>
            <a:srgbClr val="660033"/>
          </a:solidFill>
          <a:ln w="9525">
            <a:solidFill>
              <a:schemeClr val="tx1"/>
            </a:solidFill>
            <a:round/>
            <a:headEnd/>
            <a:tailEnd/>
          </a:ln>
          <a:effectLst/>
        </p:spPr>
        <p:txBody>
          <a:bodyPr/>
          <a:lstStyle/>
          <a:p>
            <a:endParaRPr lang="id-ID"/>
          </a:p>
        </p:txBody>
      </p:sp>
      <p:sp>
        <p:nvSpPr>
          <p:cNvPr id="31775" name="Freeform 31"/>
          <p:cNvSpPr>
            <a:spLocks/>
          </p:cNvSpPr>
          <p:nvPr/>
        </p:nvSpPr>
        <p:spPr bwMode="auto">
          <a:xfrm>
            <a:off x="2133600" y="4648200"/>
            <a:ext cx="1066800" cy="330200"/>
          </a:xfrm>
          <a:custGeom>
            <a:avLst/>
            <a:gdLst/>
            <a:ahLst/>
            <a:cxnLst>
              <a:cxn ang="0">
                <a:pos x="0" y="0"/>
              </a:cxn>
              <a:cxn ang="0">
                <a:pos x="288" y="96"/>
              </a:cxn>
              <a:cxn ang="0">
                <a:pos x="384" y="96"/>
              </a:cxn>
              <a:cxn ang="0">
                <a:pos x="384" y="192"/>
              </a:cxn>
              <a:cxn ang="0">
                <a:pos x="528" y="192"/>
              </a:cxn>
              <a:cxn ang="0">
                <a:pos x="528" y="96"/>
              </a:cxn>
              <a:cxn ang="0">
                <a:pos x="672" y="144"/>
              </a:cxn>
            </a:cxnLst>
            <a:rect l="0" t="0" r="r" b="b"/>
            <a:pathLst>
              <a:path w="672" h="208">
                <a:moveTo>
                  <a:pt x="0" y="0"/>
                </a:moveTo>
                <a:cubicBezTo>
                  <a:pt x="112" y="40"/>
                  <a:pt x="224" y="80"/>
                  <a:pt x="288" y="96"/>
                </a:cubicBezTo>
                <a:cubicBezTo>
                  <a:pt x="352" y="112"/>
                  <a:pt x="368" y="80"/>
                  <a:pt x="384" y="96"/>
                </a:cubicBezTo>
                <a:cubicBezTo>
                  <a:pt x="400" y="112"/>
                  <a:pt x="360" y="176"/>
                  <a:pt x="384" y="192"/>
                </a:cubicBezTo>
                <a:cubicBezTo>
                  <a:pt x="408" y="208"/>
                  <a:pt x="504" y="208"/>
                  <a:pt x="528" y="192"/>
                </a:cubicBezTo>
                <a:cubicBezTo>
                  <a:pt x="552" y="176"/>
                  <a:pt x="504" y="104"/>
                  <a:pt x="528" y="96"/>
                </a:cubicBezTo>
                <a:cubicBezTo>
                  <a:pt x="552" y="88"/>
                  <a:pt x="648" y="136"/>
                  <a:pt x="672" y="144"/>
                </a:cubicBezTo>
              </a:path>
            </a:pathLst>
          </a:custGeom>
          <a:noFill/>
          <a:ln w="9525">
            <a:solidFill>
              <a:srgbClr val="000000"/>
            </a:solidFill>
            <a:round/>
            <a:headEnd/>
            <a:tailEnd/>
          </a:ln>
          <a:effectLst/>
        </p:spPr>
        <p:txBody>
          <a:bodyPr/>
          <a:lstStyle/>
          <a:p>
            <a:endParaRPr lang="id-ID"/>
          </a:p>
        </p:txBody>
      </p:sp>
      <p:sp>
        <p:nvSpPr>
          <p:cNvPr id="31776" name="AutoShape 32"/>
          <p:cNvSpPr>
            <a:spLocks noChangeArrowheads="1"/>
          </p:cNvSpPr>
          <p:nvPr/>
        </p:nvSpPr>
        <p:spPr bwMode="auto">
          <a:xfrm>
            <a:off x="6858000" y="1676400"/>
            <a:ext cx="1676400" cy="1600200"/>
          </a:xfrm>
          <a:prstGeom prst="star24">
            <a:avLst>
              <a:gd name="adj" fmla="val 37500"/>
            </a:avLst>
          </a:prstGeom>
          <a:gradFill rotWithShape="0">
            <a:gsLst>
              <a:gs pos="0">
                <a:srgbClr val="FFFF00"/>
              </a:gs>
              <a:gs pos="100000">
                <a:srgbClr val="FF0000"/>
              </a:gs>
            </a:gsLst>
            <a:path path="shape">
              <a:fillToRect l="50000" t="50000" r="50000" b="50000"/>
            </a:path>
          </a:gradFill>
          <a:ln w="9525">
            <a:solidFill>
              <a:schemeClr val="tx1"/>
            </a:solidFill>
            <a:miter lim="800000"/>
            <a:headEnd/>
            <a:tailEnd/>
          </a:ln>
          <a:effectLst/>
        </p:spPr>
        <p:txBody>
          <a:bodyPr wrap="none" anchor="ctr"/>
          <a:lstStyle/>
          <a:p>
            <a:endParaRPr lang="id-ID"/>
          </a:p>
        </p:txBody>
      </p:sp>
      <p:sp>
        <p:nvSpPr>
          <p:cNvPr id="31777" name="AutoShape 33"/>
          <p:cNvSpPr>
            <a:spLocks noChangeArrowheads="1"/>
          </p:cNvSpPr>
          <p:nvPr/>
        </p:nvSpPr>
        <p:spPr bwMode="auto">
          <a:xfrm>
            <a:off x="5410200" y="1295400"/>
            <a:ext cx="2971800" cy="990600"/>
          </a:xfrm>
          <a:prstGeom prst="cloudCallout">
            <a:avLst>
              <a:gd name="adj1" fmla="val -175481"/>
              <a:gd name="adj2" fmla="val 114583"/>
            </a:avLst>
          </a:prstGeom>
          <a:gradFill rotWithShape="0">
            <a:gsLst>
              <a:gs pos="0">
                <a:srgbClr val="808080"/>
              </a:gs>
              <a:gs pos="100000">
                <a:srgbClr val="FFCC99"/>
              </a:gs>
            </a:gsLst>
            <a:lin ang="5400000" scaled="1"/>
          </a:gradFill>
          <a:ln w="9525">
            <a:solidFill>
              <a:schemeClr val="tx1"/>
            </a:solidFill>
            <a:round/>
            <a:headEnd/>
            <a:tailEnd/>
          </a:ln>
          <a:effectLst/>
        </p:spPr>
        <p:txBody>
          <a:bodyPr/>
          <a:lstStyle/>
          <a:p>
            <a:pPr algn="ctr" eaLnBrk="0" hangingPunct="0"/>
            <a:endParaRPr lang="id-ID"/>
          </a:p>
        </p:txBody>
      </p:sp>
      <p:sp>
        <p:nvSpPr>
          <p:cNvPr id="31778" name="Freeform 34"/>
          <p:cNvSpPr>
            <a:spLocks/>
          </p:cNvSpPr>
          <p:nvPr/>
        </p:nvSpPr>
        <p:spPr bwMode="auto">
          <a:xfrm>
            <a:off x="3600450" y="4411663"/>
            <a:ext cx="5565775" cy="446087"/>
          </a:xfrm>
          <a:custGeom>
            <a:avLst/>
            <a:gdLst/>
            <a:ahLst/>
            <a:cxnLst>
              <a:cxn ang="0">
                <a:pos x="96" y="5"/>
              </a:cxn>
              <a:cxn ang="0">
                <a:pos x="228" y="5"/>
              </a:cxn>
              <a:cxn ang="0">
                <a:pos x="480" y="101"/>
              </a:cxn>
              <a:cxn ang="0">
                <a:pos x="552" y="65"/>
              </a:cxn>
              <a:cxn ang="0">
                <a:pos x="756" y="89"/>
              </a:cxn>
              <a:cxn ang="0">
                <a:pos x="852" y="89"/>
              </a:cxn>
              <a:cxn ang="0">
                <a:pos x="1080" y="77"/>
              </a:cxn>
              <a:cxn ang="0">
                <a:pos x="1248" y="125"/>
              </a:cxn>
              <a:cxn ang="0">
                <a:pos x="1356" y="89"/>
              </a:cxn>
              <a:cxn ang="0">
                <a:pos x="1644" y="149"/>
              </a:cxn>
              <a:cxn ang="0">
                <a:pos x="1752" y="137"/>
              </a:cxn>
              <a:cxn ang="0">
                <a:pos x="2076" y="101"/>
              </a:cxn>
              <a:cxn ang="0">
                <a:pos x="2160" y="161"/>
              </a:cxn>
              <a:cxn ang="0">
                <a:pos x="2256" y="149"/>
              </a:cxn>
              <a:cxn ang="0">
                <a:pos x="2364" y="125"/>
              </a:cxn>
              <a:cxn ang="0">
                <a:pos x="2544" y="197"/>
              </a:cxn>
              <a:cxn ang="0">
                <a:pos x="2616" y="161"/>
              </a:cxn>
              <a:cxn ang="0">
                <a:pos x="2820" y="233"/>
              </a:cxn>
              <a:cxn ang="0">
                <a:pos x="3060" y="245"/>
              </a:cxn>
              <a:cxn ang="0">
                <a:pos x="3204" y="209"/>
              </a:cxn>
              <a:cxn ang="0">
                <a:pos x="3408" y="197"/>
              </a:cxn>
              <a:cxn ang="0">
                <a:pos x="3468" y="221"/>
              </a:cxn>
              <a:cxn ang="0">
                <a:pos x="3228" y="257"/>
              </a:cxn>
              <a:cxn ang="0">
                <a:pos x="2676" y="281"/>
              </a:cxn>
              <a:cxn ang="0">
                <a:pos x="2616" y="209"/>
              </a:cxn>
              <a:cxn ang="0">
                <a:pos x="2328" y="185"/>
              </a:cxn>
              <a:cxn ang="0">
                <a:pos x="2148" y="113"/>
              </a:cxn>
              <a:cxn ang="0">
                <a:pos x="2100" y="173"/>
              </a:cxn>
              <a:cxn ang="0">
                <a:pos x="2004" y="161"/>
              </a:cxn>
              <a:cxn ang="0">
                <a:pos x="1884" y="137"/>
              </a:cxn>
              <a:cxn ang="0">
                <a:pos x="1704" y="125"/>
              </a:cxn>
              <a:cxn ang="0">
                <a:pos x="1476" y="125"/>
              </a:cxn>
              <a:cxn ang="0">
                <a:pos x="1356" y="149"/>
              </a:cxn>
              <a:cxn ang="0">
                <a:pos x="1044" y="125"/>
              </a:cxn>
              <a:cxn ang="0">
                <a:pos x="492" y="113"/>
              </a:cxn>
              <a:cxn ang="0">
                <a:pos x="60" y="29"/>
              </a:cxn>
            </a:cxnLst>
            <a:rect l="0" t="0" r="r" b="b"/>
            <a:pathLst>
              <a:path w="3506" h="281">
                <a:moveTo>
                  <a:pt x="0" y="17"/>
                </a:moveTo>
                <a:cubicBezTo>
                  <a:pt x="32" y="13"/>
                  <a:pt x="64" y="2"/>
                  <a:pt x="96" y="5"/>
                </a:cubicBezTo>
                <a:cubicBezTo>
                  <a:pt x="110" y="6"/>
                  <a:pt x="118" y="27"/>
                  <a:pt x="132" y="29"/>
                </a:cubicBezTo>
                <a:cubicBezTo>
                  <a:pt x="153" y="32"/>
                  <a:pt x="204" y="13"/>
                  <a:pt x="228" y="5"/>
                </a:cubicBezTo>
                <a:cubicBezTo>
                  <a:pt x="338" y="42"/>
                  <a:pt x="275" y="26"/>
                  <a:pt x="420" y="41"/>
                </a:cubicBezTo>
                <a:cubicBezTo>
                  <a:pt x="431" y="57"/>
                  <a:pt x="453" y="101"/>
                  <a:pt x="480" y="101"/>
                </a:cubicBezTo>
                <a:cubicBezTo>
                  <a:pt x="494" y="101"/>
                  <a:pt x="503" y="83"/>
                  <a:pt x="516" y="77"/>
                </a:cubicBezTo>
                <a:cubicBezTo>
                  <a:pt x="527" y="71"/>
                  <a:pt x="540" y="69"/>
                  <a:pt x="552" y="65"/>
                </a:cubicBezTo>
                <a:cubicBezTo>
                  <a:pt x="592" y="69"/>
                  <a:pt x="633" y="68"/>
                  <a:pt x="672" y="77"/>
                </a:cubicBezTo>
                <a:cubicBezTo>
                  <a:pt x="767" y="99"/>
                  <a:pt x="642" y="117"/>
                  <a:pt x="756" y="89"/>
                </a:cubicBezTo>
                <a:cubicBezTo>
                  <a:pt x="764" y="77"/>
                  <a:pt x="767" y="58"/>
                  <a:pt x="780" y="53"/>
                </a:cubicBezTo>
                <a:cubicBezTo>
                  <a:pt x="796" y="47"/>
                  <a:pt x="844" y="84"/>
                  <a:pt x="852" y="89"/>
                </a:cubicBezTo>
                <a:cubicBezTo>
                  <a:pt x="910" y="79"/>
                  <a:pt x="963" y="64"/>
                  <a:pt x="1020" y="53"/>
                </a:cubicBezTo>
                <a:cubicBezTo>
                  <a:pt x="1071" y="156"/>
                  <a:pt x="1012" y="77"/>
                  <a:pt x="1080" y="77"/>
                </a:cubicBezTo>
                <a:cubicBezTo>
                  <a:pt x="1094" y="77"/>
                  <a:pt x="1104" y="93"/>
                  <a:pt x="1116" y="101"/>
                </a:cubicBezTo>
                <a:cubicBezTo>
                  <a:pt x="1213" y="69"/>
                  <a:pt x="1156" y="33"/>
                  <a:pt x="1248" y="125"/>
                </a:cubicBezTo>
                <a:cubicBezTo>
                  <a:pt x="1272" y="121"/>
                  <a:pt x="1297" y="121"/>
                  <a:pt x="1320" y="113"/>
                </a:cubicBezTo>
                <a:cubicBezTo>
                  <a:pt x="1334" y="108"/>
                  <a:pt x="1342" y="87"/>
                  <a:pt x="1356" y="89"/>
                </a:cubicBezTo>
                <a:cubicBezTo>
                  <a:pt x="1376" y="92"/>
                  <a:pt x="1386" y="116"/>
                  <a:pt x="1404" y="125"/>
                </a:cubicBezTo>
                <a:cubicBezTo>
                  <a:pt x="1476" y="161"/>
                  <a:pt x="1564" y="144"/>
                  <a:pt x="1644" y="149"/>
                </a:cubicBezTo>
                <a:cubicBezTo>
                  <a:pt x="1650" y="120"/>
                  <a:pt x="1646" y="42"/>
                  <a:pt x="1716" y="77"/>
                </a:cubicBezTo>
                <a:cubicBezTo>
                  <a:pt x="1737" y="87"/>
                  <a:pt x="1740" y="117"/>
                  <a:pt x="1752" y="137"/>
                </a:cubicBezTo>
                <a:cubicBezTo>
                  <a:pt x="1839" y="112"/>
                  <a:pt x="1888" y="99"/>
                  <a:pt x="1980" y="89"/>
                </a:cubicBezTo>
                <a:cubicBezTo>
                  <a:pt x="2043" y="183"/>
                  <a:pt x="1947" y="64"/>
                  <a:pt x="2076" y="101"/>
                </a:cubicBezTo>
                <a:cubicBezTo>
                  <a:pt x="2092" y="106"/>
                  <a:pt x="2075" y="139"/>
                  <a:pt x="2088" y="149"/>
                </a:cubicBezTo>
                <a:cubicBezTo>
                  <a:pt x="2108" y="163"/>
                  <a:pt x="2136" y="155"/>
                  <a:pt x="2160" y="161"/>
                </a:cubicBezTo>
                <a:cubicBezTo>
                  <a:pt x="2185" y="167"/>
                  <a:pt x="2232" y="185"/>
                  <a:pt x="2232" y="185"/>
                </a:cubicBezTo>
                <a:cubicBezTo>
                  <a:pt x="2240" y="173"/>
                  <a:pt x="2242" y="153"/>
                  <a:pt x="2256" y="149"/>
                </a:cubicBezTo>
                <a:cubicBezTo>
                  <a:pt x="2272" y="145"/>
                  <a:pt x="2332" y="166"/>
                  <a:pt x="2352" y="173"/>
                </a:cubicBezTo>
                <a:cubicBezTo>
                  <a:pt x="2356" y="157"/>
                  <a:pt x="2349" y="132"/>
                  <a:pt x="2364" y="125"/>
                </a:cubicBezTo>
                <a:cubicBezTo>
                  <a:pt x="2376" y="119"/>
                  <a:pt x="2442" y="143"/>
                  <a:pt x="2460" y="149"/>
                </a:cubicBezTo>
                <a:cubicBezTo>
                  <a:pt x="2518" y="130"/>
                  <a:pt x="2525" y="141"/>
                  <a:pt x="2544" y="197"/>
                </a:cubicBezTo>
                <a:cubicBezTo>
                  <a:pt x="2556" y="193"/>
                  <a:pt x="2569" y="191"/>
                  <a:pt x="2580" y="185"/>
                </a:cubicBezTo>
                <a:cubicBezTo>
                  <a:pt x="2593" y="179"/>
                  <a:pt x="2602" y="163"/>
                  <a:pt x="2616" y="161"/>
                </a:cubicBezTo>
                <a:cubicBezTo>
                  <a:pt x="2640" y="158"/>
                  <a:pt x="2664" y="169"/>
                  <a:pt x="2688" y="173"/>
                </a:cubicBezTo>
                <a:cubicBezTo>
                  <a:pt x="2784" y="157"/>
                  <a:pt x="2769" y="157"/>
                  <a:pt x="2820" y="233"/>
                </a:cubicBezTo>
                <a:cubicBezTo>
                  <a:pt x="2882" y="218"/>
                  <a:pt x="2889" y="205"/>
                  <a:pt x="2952" y="221"/>
                </a:cubicBezTo>
                <a:cubicBezTo>
                  <a:pt x="3013" y="201"/>
                  <a:pt x="3002" y="226"/>
                  <a:pt x="3060" y="245"/>
                </a:cubicBezTo>
                <a:cubicBezTo>
                  <a:pt x="3092" y="241"/>
                  <a:pt x="3127" y="246"/>
                  <a:pt x="3156" y="233"/>
                </a:cubicBezTo>
                <a:cubicBezTo>
                  <a:pt x="3225" y="203"/>
                  <a:pt x="3103" y="175"/>
                  <a:pt x="3204" y="209"/>
                </a:cubicBezTo>
                <a:cubicBezTo>
                  <a:pt x="3272" y="163"/>
                  <a:pt x="3287" y="209"/>
                  <a:pt x="3360" y="185"/>
                </a:cubicBezTo>
                <a:cubicBezTo>
                  <a:pt x="3376" y="189"/>
                  <a:pt x="3392" y="199"/>
                  <a:pt x="3408" y="197"/>
                </a:cubicBezTo>
                <a:cubicBezTo>
                  <a:pt x="3506" y="183"/>
                  <a:pt x="3385" y="153"/>
                  <a:pt x="3480" y="185"/>
                </a:cubicBezTo>
                <a:cubicBezTo>
                  <a:pt x="3476" y="197"/>
                  <a:pt x="3477" y="212"/>
                  <a:pt x="3468" y="221"/>
                </a:cubicBezTo>
                <a:cubicBezTo>
                  <a:pt x="3450" y="239"/>
                  <a:pt x="3366" y="247"/>
                  <a:pt x="3336" y="257"/>
                </a:cubicBezTo>
                <a:cubicBezTo>
                  <a:pt x="3185" y="207"/>
                  <a:pt x="3322" y="231"/>
                  <a:pt x="3228" y="257"/>
                </a:cubicBezTo>
                <a:cubicBezTo>
                  <a:pt x="3192" y="267"/>
                  <a:pt x="2984" y="280"/>
                  <a:pt x="2976" y="281"/>
                </a:cubicBezTo>
                <a:cubicBezTo>
                  <a:pt x="2873" y="247"/>
                  <a:pt x="2783" y="270"/>
                  <a:pt x="2676" y="281"/>
                </a:cubicBezTo>
                <a:cubicBezTo>
                  <a:pt x="2680" y="261"/>
                  <a:pt x="2694" y="241"/>
                  <a:pt x="2688" y="221"/>
                </a:cubicBezTo>
                <a:cubicBezTo>
                  <a:pt x="2676" y="179"/>
                  <a:pt x="2636" y="202"/>
                  <a:pt x="2616" y="209"/>
                </a:cubicBezTo>
                <a:cubicBezTo>
                  <a:pt x="2515" y="201"/>
                  <a:pt x="2474" y="194"/>
                  <a:pt x="2388" y="173"/>
                </a:cubicBezTo>
                <a:cubicBezTo>
                  <a:pt x="2368" y="177"/>
                  <a:pt x="2347" y="178"/>
                  <a:pt x="2328" y="185"/>
                </a:cubicBezTo>
                <a:cubicBezTo>
                  <a:pt x="2314" y="190"/>
                  <a:pt x="2306" y="211"/>
                  <a:pt x="2292" y="209"/>
                </a:cubicBezTo>
                <a:cubicBezTo>
                  <a:pt x="2246" y="204"/>
                  <a:pt x="2178" y="138"/>
                  <a:pt x="2148" y="113"/>
                </a:cubicBezTo>
                <a:cubicBezTo>
                  <a:pt x="2136" y="121"/>
                  <a:pt x="2121" y="126"/>
                  <a:pt x="2112" y="137"/>
                </a:cubicBezTo>
                <a:cubicBezTo>
                  <a:pt x="2104" y="147"/>
                  <a:pt x="2110" y="166"/>
                  <a:pt x="2100" y="173"/>
                </a:cubicBezTo>
                <a:cubicBezTo>
                  <a:pt x="2079" y="188"/>
                  <a:pt x="2028" y="197"/>
                  <a:pt x="2028" y="197"/>
                </a:cubicBezTo>
                <a:cubicBezTo>
                  <a:pt x="2020" y="185"/>
                  <a:pt x="2018" y="166"/>
                  <a:pt x="2004" y="161"/>
                </a:cubicBezTo>
                <a:cubicBezTo>
                  <a:pt x="1930" y="136"/>
                  <a:pt x="1970" y="230"/>
                  <a:pt x="1944" y="125"/>
                </a:cubicBezTo>
                <a:cubicBezTo>
                  <a:pt x="1924" y="129"/>
                  <a:pt x="1904" y="132"/>
                  <a:pt x="1884" y="137"/>
                </a:cubicBezTo>
                <a:cubicBezTo>
                  <a:pt x="1860" y="144"/>
                  <a:pt x="1812" y="161"/>
                  <a:pt x="1812" y="161"/>
                </a:cubicBezTo>
                <a:cubicBezTo>
                  <a:pt x="1776" y="149"/>
                  <a:pt x="1742" y="123"/>
                  <a:pt x="1704" y="125"/>
                </a:cubicBezTo>
                <a:cubicBezTo>
                  <a:pt x="1661" y="127"/>
                  <a:pt x="1584" y="173"/>
                  <a:pt x="1584" y="173"/>
                </a:cubicBezTo>
                <a:cubicBezTo>
                  <a:pt x="1526" y="87"/>
                  <a:pt x="1609" y="192"/>
                  <a:pt x="1476" y="125"/>
                </a:cubicBezTo>
                <a:cubicBezTo>
                  <a:pt x="1458" y="116"/>
                  <a:pt x="1452" y="93"/>
                  <a:pt x="1440" y="77"/>
                </a:cubicBezTo>
                <a:cubicBezTo>
                  <a:pt x="1351" y="99"/>
                  <a:pt x="1427" y="68"/>
                  <a:pt x="1356" y="149"/>
                </a:cubicBezTo>
                <a:cubicBezTo>
                  <a:pt x="1343" y="164"/>
                  <a:pt x="1324" y="173"/>
                  <a:pt x="1308" y="185"/>
                </a:cubicBezTo>
                <a:cubicBezTo>
                  <a:pt x="1256" y="107"/>
                  <a:pt x="1125" y="130"/>
                  <a:pt x="1044" y="125"/>
                </a:cubicBezTo>
                <a:cubicBezTo>
                  <a:pt x="519" y="95"/>
                  <a:pt x="1053" y="130"/>
                  <a:pt x="624" y="101"/>
                </a:cubicBezTo>
                <a:cubicBezTo>
                  <a:pt x="575" y="85"/>
                  <a:pt x="540" y="97"/>
                  <a:pt x="492" y="113"/>
                </a:cubicBezTo>
                <a:cubicBezTo>
                  <a:pt x="389" y="102"/>
                  <a:pt x="296" y="86"/>
                  <a:pt x="192" y="77"/>
                </a:cubicBezTo>
                <a:cubicBezTo>
                  <a:pt x="269" y="0"/>
                  <a:pt x="239" y="48"/>
                  <a:pt x="60" y="29"/>
                </a:cubicBezTo>
                <a:cubicBezTo>
                  <a:pt x="40" y="27"/>
                  <a:pt x="20" y="21"/>
                  <a:pt x="0" y="17"/>
                </a:cubicBezTo>
                <a:close/>
              </a:path>
            </a:pathLst>
          </a:custGeom>
          <a:gradFill rotWithShape="0">
            <a:gsLst>
              <a:gs pos="0">
                <a:srgbClr val="0099FF"/>
              </a:gs>
              <a:gs pos="100000">
                <a:schemeClr val="accent2"/>
              </a:gs>
            </a:gsLst>
            <a:lin ang="5400000" scaled="1"/>
          </a:gradFill>
          <a:ln w="9525">
            <a:solidFill>
              <a:schemeClr val="tx1"/>
            </a:solidFill>
            <a:round/>
            <a:headEnd/>
            <a:tailEnd/>
          </a:ln>
          <a:effectLst/>
        </p:spPr>
        <p:txBody>
          <a:bodyPr/>
          <a:lstStyle/>
          <a:p>
            <a:endParaRPr lang="id-ID"/>
          </a:p>
        </p:txBody>
      </p:sp>
      <p:sp>
        <p:nvSpPr>
          <p:cNvPr id="31779" name="Line 35"/>
          <p:cNvSpPr>
            <a:spLocks noChangeShapeType="1"/>
          </p:cNvSpPr>
          <p:nvPr/>
        </p:nvSpPr>
        <p:spPr bwMode="auto">
          <a:xfrm>
            <a:off x="4762500" y="4229100"/>
            <a:ext cx="0" cy="838200"/>
          </a:xfrm>
          <a:prstGeom prst="line">
            <a:avLst/>
          </a:prstGeom>
          <a:noFill/>
          <a:ln w="57150">
            <a:solidFill>
              <a:srgbClr val="FFFF00"/>
            </a:solidFill>
            <a:round/>
            <a:headEnd/>
            <a:tailEnd/>
          </a:ln>
          <a:effectLst/>
        </p:spPr>
        <p:txBody>
          <a:bodyPr/>
          <a:lstStyle/>
          <a:p>
            <a:endParaRPr lang="id-ID"/>
          </a:p>
        </p:txBody>
      </p:sp>
      <p:sp>
        <p:nvSpPr>
          <p:cNvPr id="31780" name="Text Box 36"/>
          <p:cNvSpPr txBox="1">
            <a:spLocks noChangeArrowheads="1"/>
          </p:cNvSpPr>
          <p:nvPr/>
        </p:nvSpPr>
        <p:spPr bwMode="auto">
          <a:xfrm>
            <a:off x="4876800" y="5105400"/>
            <a:ext cx="844550" cy="336550"/>
          </a:xfrm>
          <a:prstGeom prst="rect">
            <a:avLst/>
          </a:prstGeom>
          <a:noFill/>
          <a:ln w="9525">
            <a:noFill/>
            <a:miter lim="800000"/>
            <a:headEnd/>
            <a:tailEnd/>
          </a:ln>
          <a:effectLst/>
        </p:spPr>
        <p:txBody>
          <a:bodyPr wrap="none">
            <a:spAutoFit/>
          </a:bodyPr>
          <a:lstStyle/>
          <a:p>
            <a:pPr eaLnBrk="0" hangingPunct="0"/>
            <a:r>
              <a:rPr lang="en-US" sz="1600" b="1">
                <a:solidFill>
                  <a:srgbClr val="FFFF00"/>
                </a:solidFill>
              </a:rPr>
              <a:t>24 MIL</a:t>
            </a:r>
            <a:endParaRPr lang="en-GB" sz="1600" b="1">
              <a:solidFill>
                <a:srgbClr val="FFFF00"/>
              </a:solidFill>
            </a:endParaRPr>
          </a:p>
        </p:txBody>
      </p:sp>
      <p:sp>
        <p:nvSpPr>
          <p:cNvPr id="31781" name="Text Box 37"/>
          <p:cNvSpPr txBox="1">
            <a:spLocks noChangeArrowheads="1"/>
          </p:cNvSpPr>
          <p:nvPr/>
        </p:nvSpPr>
        <p:spPr bwMode="auto">
          <a:xfrm>
            <a:off x="5334000" y="5791200"/>
            <a:ext cx="1668463" cy="336550"/>
          </a:xfrm>
          <a:prstGeom prst="rect">
            <a:avLst/>
          </a:prstGeom>
          <a:noFill/>
          <a:ln w="9525">
            <a:noFill/>
            <a:miter lim="800000"/>
            <a:headEnd/>
            <a:tailEnd/>
          </a:ln>
          <a:effectLst/>
        </p:spPr>
        <p:txBody>
          <a:bodyPr wrap="none">
            <a:spAutoFit/>
          </a:bodyPr>
          <a:lstStyle/>
          <a:p>
            <a:pPr eaLnBrk="0" hangingPunct="0"/>
            <a:r>
              <a:rPr lang="en-US" sz="1600" b="1">
                <a:solidFill>
                  <a:srgbClr val="FFFF00"/>
                </a:solidFill>
              </a:rPr>
              <a:t>200 S/D 350 MIL</a:t>
            </a:r>
            <a:endParaRPr lang="en-GB" sz="1600" b="1">
              <a:solidFill>
                <a:srgbClr val="FFFF00"/>
              </a:solidFill>
            </a:endParaRPr>
          </a:p>
        </p:txBody>
      </p:sp>
      <p:sp>
        <p:nvSpPr>
          <p:cNvPr id="31782" name="Text Box 38"/>
          <p:cNvSpPr txBox="1">
            <a:spLocks noChangeArrowheads="1"/>
          </p:cNvSpPr>
          <p:nvPr/>
        </p:nvSpPr>
        <p:spPr bwMode="auto">
          <a:xfrm>
            <a:off x="6019800" y="4953000"/>
            <a:ext cx="1676400" cy="915988"/>
          </a:xfrm>
          <a:prstGeom prst="rect">
            <a:avLst/>
          </a:prstGeom>
          <a:noFill/>
          <a:ln w="9525">
            <a:noFill/>
            <a:miter lim="800000"/>
            <a:headEnd/>
            <a:tailEnd/>
          </a:ln>
          <a:effectLst/>
        </p:spPr>
        <p:txBody>
          <a:bodyPr>
            <a:spAutoFit/>
          </a:bodyPr>
          <a:lstStyle/>
          <a:p>
            <a:pPr eaLnBrk="0" hangingPunct="0"/>
            <a:r>
              <a:rPr lang="en-US" sz="1800" b="1">
                <a:solidFill>
                  <a:srgbClr val="FF0000"/>
                </a:solidFill>
              </a:rPr>
              <a:t>LANDAS CONTTNEN</a:t>
            </a:r>
            <a:endParaRPr lang="en-GB" sz="1800" b="1">
              <a:solidFill>
                <a:srgbClr val="FF0000"/>
              </a:solidFill>
            </a:endParaRPr>
          </a:p>
          <a:p>
            <a:pPr eaLnBrk="0" hangingPunct="0"/>
            <a:endParaRPr lang="en-GB" sz="1800" b="1">
              <a:solidFill>
                <a:srgbClr val="FF0000"/>
              </a:solidFill>
            </a:endParaRPr>
          </a:p>
        </p:txBody>
      </p:sp>
      <p:sp>
        <p:nvSpPr>
          <p:cNvPr id="31783" name="Text Box 39"/>
          <p:cNvSpPr txBox="1">
            <a:spLocks noChangeArrowheads="1"/>
          </p:cNvSpPr>
          <p:nvPr/>
        </p:nvSpPr>
        <p:spPr bwMode="auto">
          <a:xfrm>
            <a:off x="4800600" y="3886200"/>
            <a:ext cx="1389063" cy="581025"/>
          </a:xfrm>
          <a:prstGeom prst="rect">
            <a:avLst/>
          </a:prstGeom>
          <a:noFill/>
          <a:ln w="9525">
            <a:noFill/>
            <a:miter lim="800000"/>
            <a:headEnd/>
            <a:tailEnd/>
          </a:ln>
          <a:effectLst/>
        </p:spPr>
        <p:txBody>
          <a:bodyPr wrap="none">
            <a:spAutoFit/>
          </a:bodyPr>
          <a:lstStyle/>
          <a:p>
            <a:pPr eaLnBrk="0" hangingPunct="0"/>
            <a:r>
              <a:rPr lang="en-US" sz="1600" b="1">
                <a:solidFill>
                  <a:schemeClr val="accent2"/>
                </a:solidFill>
              </a:rPr>
              <a:t>ZONA </a:t>
            </a:r>
          </a:p>
          <a:p>
            <a:pPr eaLnBrk="0" hangingPunct="0"/>
            <a:r>
              <a:rPr lang="en-US" sz="1600" b="1">
                <a:solidFill>
                  <a:schemeClr val="accent2"/>
                </a:solidFill>
              </a:rPr>
              <a:t>TAMBAHAN</a:t>
            </a:r>
            <a:endParaRPr lang="en-GB" sz="1600" b="1">
              <a:solidFill>
                <a:schemeClr val="accent2"/>
              </a:solidFill>
            </a:endParaRPr>
          </a:p>
        </p:txBody>
      </p:sp>
      <p:sp>
        <p:nvSpPr>
          <p:cNvPr id="31784" name="Text Box 40"/>
          <p:cNvSpPr txBox="1">
            <a:spLocks noChangeArrowheads="1"/>
          </p:cNvSpPr>
          <p:nvPr/>
        </p:nvSpPr>
        <p:spPr bwMode="auto">
          <a:xfrm>
            <a:off x="3870325" y="3352800"/>
            <a:ext cx="2092325" cy="581025"/>
          </a:xfrm>
          <a:prstGeom prst="rect">
            <a:avLst/>
          </a:prstGeom>
          <a:noFill/>
          <a:ln w="9525">
            <a:noFill/>
            <a:miter lim="800000"/>
            <a:headEnd/>
            <a:tailEnd/>
          </a:ln>
          <a:effectLst/>
        </p:spPr>
        <p:txBody>
          <a:bodyPr>
            <a:spAutoFit/>
          </a:bodyPr>
          <a:lstStyle/>
          <a:p>
            <a:pPr eaLnBrk="0" hangingPunct="0"/>
            <a:r>
              <a:rPr lang="en-US" sz="1600" b="1">
                <a:solidFill>
                  <a:srgbClr val="FF0000"/>
                </a:solidFill>
              </a:rPr>
              <a:t>LAUT </a:t>
            </a:r>
          </a:p>
          <a:p>
            <a:pPr eaLnBrk="0" hangingPunct="0"/>
            <a:r>
              <a:rPr lang="en-US" sz="1600" b="1">
                <a:solidFill>
                  <a:srgbClr val="FF0000"/>
                </a:solidFill>
              </a:rPr>
              <a:t>TERITORIAL</a:t>
            </a:r>
            <a:endParaRPr lang="en-GB" sz="1600" b="1">
              <a:solidFill>
                <a:srgbClr val="FF0000"/>
              </a:solidFill>
            </a:endParaRPr>
          </a:p>
        </p:txBody>
      </p:sp>
      <p:sp>
        <p:nvSpPr>
          <p:cNvPr id="31785" name="Line 41"/>
          <p:cNvSpPr>
            <a:spLocks noChangeShapeType="1"/>
          </p:cNvSpPr>
          <p:nvPr/>
        </p:nvSpPr>
        <p:spPr bwMode="auto">
          <a:xfrm flipV="1">
            <a:off x="4495800" y="3810000"/>
            <a:ext cx="0" cy="838200"/>
          </a:xfrm>
          <a:prstGeom prst="line">
            <a:avLst/>
          </a:prstGeom>
          <a:noFill/>
          <a:ln w="9525">
            <a:solidFill>
              <a:schemeClr val="tx1"/>
            </a:solidFill>
            <a:round/>
            <a:headEnd/>
            <a:tailEnd type="triangle" w="med" len="med"/>
          </a:ln>
          <a:effectLst/>
        </p:spPr>
        <p:txBody>
          <a:bodyPr/>
          <a:lstStyle/>
          <a:p>
            <a:endParaRPr lang="id-ID"/>
          </a:p>
        </p:txBody>
      </p:sp>
      <p:sp>
        <p:nvSpPr>
          <p:cNvPr id="31786" name="Text Box 42"/>
          <p:cNvSpPr txBox="1">
            <a:spLocks noChangeArrowheads="1"/>
          </p:cNvSpPr>
          <p:nvPr/>
        </p:nvSpPr>
        <p:spPr bwMode="auto">
          <a:xfrm>
            <a:off x="8001000" y="3810000"/>
            <a:ext cx="914400" cy="581025"/>
          </a:xfrm>
          <a:prstGeom prst="rect">
            <a:avLst/>
          </a:prstGeom>
          <a:noFill/>
          <a:ln w="9525">
            <a:noFill/>
            <a:miter lim="800000"/>
            <a:headEnd/>
            <a:tailEnd/>
          </a:ln>
          <a:effectLst/>
        </p:spPr>
        <p:txBody>
          <a:bodyPr>
            <a:spAutoFit/>
          </a:bodyPr>
          <a:lstStyle/>
          <a:p>
            <a:pPr eaLnBrk="0" hangingPunct="0"/>
            <a:r>
              <a:rPr lang="en-US" sz="1600" b="1"/>
              <a:t>LAUT</a:t>
            </a:r>
          </a:p>
          <a:p>
            <a:pPr eaLnBrk="0" hangingPunct="0"/>
            <a:r>
              <a:rPr lang="en-US" sz="1600" b="1"/>
              <a:t>BEBAS</a:t>
            </a:r>
            <a:endParaRPr lang="en-GB" sz="1600" b="1"/>
          </a:p>
        </p:txBody>
      </p:sp>
      <p:sp>
        <p:nvSpPr>
          <p:cNvPr id="31787" name="Text Box 43"/>
          <p:cNvSpPr txBox="1">
            <a:spLocks noChangeArrowheads="1"/>
          </p:cNvSpPr>
          <p:nvPr/>
        </p:nvSpPr>
        <p:spPr bwMode="auto">
          <a:xfrm>
            <a:off x="6613525" y="4176713"/>
            <a:ext cx="588963" cy="336550"/>
          </a:xfrm>
          <a:prstGeom prst="rect">
            <a:avLst/>
          </a:prstGeom>
          <a:noFill/>
          <a:ln w="9525">
            <a:noFill/>
            <a:miter lim="800000"/>
            <a:headEnd/>
            <a:tailEnd/>
          </a:ln>
          <a:effectLst/>
        </p:spPr>
        <p:txBody>
          <a:bodyPr wrap="none">
            <a:spAutoFit/>
          </a:bodyPr>
          <a:lstStyle/>
          <a:p>
            <a:pPr eaLnBrk="0" hangingPunct="0"/>
            <a:r>
              <a:rPr lang="en-US" sz="1600" b="1">
                <a:solidFill>
                  <a:srgbClr val="FF0066"/>
                </a:solidFill>
              </a:rPr>
              <a:t>ZEE</a:t>
            </a:r>
            <a:endParaRPr lang="en-GB" sz="1600" b="1">
              <a:solidFill>
                <a:srgbClr val="FF0066"/>
              </a:solidFill>
            </a:endParaRPr>
          </a:p>
        </p:txBody>
      </p:sp>
      <p:sp>
        <p:nvSpPr>
          <p:cNvPr id="31788" name="Freeform 44"/>
          <p:cNvSpPr>
            <a:spLocks/>
          </p:cNvSpPr>
          <p:nvPr/>
        </p:nvSpPr>
        <p:spPr bwMode="auto">
          <a:xfrm>
            <a:off x="4857750" y="4914900"/>
            <a:ext cx="3009900" cy="1374775"/>
          </a:xfrm>
          <a:custGeom>
            <a:avLst/>
            <a:gdLst/>
            <a:ahLst/>
            <a:cxnLst>
              <a:cxn ang="0">
                <a:pos x="0" y="0"/>
              </a:cxn>
              <a:cxn ang="0">
                <a:pos x="24" y="36"/>
              </a:cxn>
              <a:cxn ang="0">
                <a:pos x="264" y="84"/>
              </a:cxn>
              <a:cxn ang="0">
                <a:pos x="600" y="156"/>
              </a:cxn>
              <a:cxn ang="0">
                <a:pos x="684" y="264"/>
              </a:cxn>
              <a:cxn ang="0">
                <a:pos x="720" y="384"/>
              </a:cxn>
              <a:cxn ang="0">
                <a:pos x="1068" y="492"/>
              </a:cxn>
              <a:cxn ang="0">
                <a:pos x="1128" y="516"/>
              </a:cxn>
              <a:cxn ang="0">
                <a:pos x="1164" y="540"/>
              </a:cxn>
              <a:cxn ang="0">
                <a:pos x="1404" y="588"/>
              </a:cxn>
              <a:cxn ang="0">
                <a:pos x="1608" y="684"/>
              </a:cxn>
              <a:cxn ang="0">
                <a:pos x="1680" y="720"/>
              </a:cxn>
              <a:cxn ang="0">
                <a:pos x="1860" y="756"/>
              </a:cxn>
              <a:cxn ang="0">
                <a:pos x="1896" y="768"/>
              </a:cxn>
              <a:cxn ang="0">
                <a:pos x="1860" y="780"/>
              </a:cxn>
              <a:cxn ang="0">
                <a:pos x="1824" y="804"/>
              </a:cxn>
              <a:cxn ang="0">
                <a:pos x="1872" y="828"/>
              </a:cxn>
              <a:cxn ang="0">
                <a:pos x="1860" y="768"/>
              </a:cxn>
              <a:cxn ang="0">
                <a:pos x="1716" y="696"/>
              </a:cxn>
              <a:cxn ang="0">
                <a:pos x="1560" y="636"/>
              </a:cxn>
              <a:cxn ang="0">
                <a:pos x="1524" y="624"/>
              </a:cxn>
              <a:cxn ang="0">
                <a:pos x="1500" y="588"/>
              </a:cxn>
              <a:cxn ang="0">
                <a:pos x="1320" y="600"/>
              </a:cxn>
              <a:cxn ang="0">
                <a:pos x="1236" y="588"/>
              </a:cxn>
              <a:cxn ang="0">
                <a:pos x="1212" y="552"/>
              </a:cxn>
              <a:cxn ang="0">
                <a:pos x="1152" y="540"/>
              </a:cxn>
              <a:cxn ang="0">
                <a:pos x="1032" y="492"/>
              </a:cxn>
              <a:cxn ang="0">
                <a:pos x="828" y="384"/>
              </a:cxn>
              <a:cxn ang="0">
                <a:pos x="768" y="336"/>
              </a:cxn>
              <a:cxn ang="0">
                <a:pos x="720" y="276"/>
              </a:cxn>
              <a:cxn ang="0">
                <a:pos x="600" y="132"/>
              </a:cxn>
              <a:cxn ang="0">
                <a:pos x="504" y="96"/>
              </a:cxn>
              <a:cxn ang="0">
                <a:pos x="468" y="72"/>
              </a:cxn>
              <a:cxn ang="0">
                <a:pos x="396" y="48"/>
              </a:cxn>
              <a:cxn ang="0">
                <a:pos x="240" y="60"/>
              </a:cxn>
              <a:cxn ang="0">
                <a:pos x="84" y="12"/>
              </a:cxn>
              <a:cxn ang="0">
                <a:pos x="0" y="0"/>
              </a:cxn>
            </a:cxnLst>
            <a:rect l="0" t="0" r="r" b="b"/>
            <a:pathLst>
              <a:path w="1896" h="866">
                <a:moveTo>
                  <a:pt x="0" y="0"/>
                </a:moveTo>
                <a:cubicBezTo>
                  <a:pt x="8" y="12"/>
                  <a:pt x="13" y="27"/>
                  <a:pt x="24" y="36"/>
                </a:cubicBezTo>
                <a:cubicBezTo>
                  <a:pt x="57" y="63"/>
                  <a:pt x="232" y="80"/>
                  <a:pt x="264" y="84"/>
                </a:cubicBezTo>
                <a:cubicBezTo>
                  <a:pt x="372" y="120"/>
                  <a:pt x="487" y="137"/>
                  <a:pt x="600" y="156"/>
                </a:cubicBezTo>
                <a:cubicBezTo>
                  <a:pt x="656" y="212"/>
                  <a:pt x="627" y="178"/>
                  <a:pt x="684" y="264"/>
                </a:cubicBezTo>
                <a:cubicBezTo>
                  <a:pt x="705" y="296"/>
                  <a:pt x="693" y="357"/>
                  <a:pt x="720" y="384"/>
                </a:cubicBezTo>
                <a:cubicBezTo>
                  <a:pt x="819" y="483"/>
                  <a:pt x="937" y="483"/>
                  <a:pt x="1068" y="492"/>
                </a:cubicBezTo>
                <a:cubicBezTo>
                  <a:pt x="1088" y="500"/>
                  <a:pt x="1109" y="506"/>
                  <a:pt x="1128" y="516"/>
                </a:cubicBezTo>
                <a:cubicBezTo>
                  <a:pt x="1141" y="522"/>
                  <a:pt x="1150" y="536"/>
                  <a:pt x="1164" y="540"/>
                </a:cubicBezTo>
                <a:cubicBezTo>
                  <a:pt x="1243" y="562"/>
                  <a:pt x="1325" y="562"/>
                  <a:pt x="1404" y="588"/>
                </a:cubicBezTo>
                <a:cubicBezTo>
                  <a:pt x="1492" y="654"/>
                  <a:pt x="1503" y="669"/>
                  <a:pt x="1608" y="684"/>
                </a:cubicBezTo>
                <a:cubicBezTo>
                  <a:pt x="1739" y="728"/>
                  <a:pt x="1540" y="658"/>
                  <a:pt x="1680" y="720"/>
                </a:cubicBezTo>
                <a:cubicBezTo>
                  <a:pt x="1751" y="752"/>
                  <a:pt x="1778" y="747"/>
                  <a:pt x="1860" y="756"/>
                </a:cubicBezTo>
                <a:cubicBezTo>
                  <a:pt x="1872" y="760"/>
                  <a:pt x="1896" y="755"/>
                  <a:pt x="1896" y="768"/>
                </a:cubicBezTo>
                <a:cubicBezTo>
                  <a:pt x="1896" y="781"/>
                  <a:pt x="1860" y="780"/>
                  <a:pt x="1860" y="780"/>
                </a:cubicBezTo>
                <a:cubicBezTo>
                  <a:pt x="1848" y="788"/>
                  <a:pt x="1829" y="791"/>
                  <a:pt x="1824" y="804"/>
                </a:cubicBezTo>
                <a:cubicBezTo>
                  <a:pt x="1799" y="866"/>
                  <a:pt x="1865" y="830"/>
                  <a:pt x="1872" y="828"/>
                </a:cubicBezTo>
                <a:cubicBezTo>
                  <a:pt x="1868" y="808"/>
                  <a:pt x="1870" y="786"/>
                  <a:pt x="1860" y="768"/>
                </a:cubicBezTo>
                <a:cubicBezTo>
                  <a:pt x="1844" y="740"/>
                  <a:pt x="1754" y="721"/>
                  <a:pt x="1716" y="696"/>
                </a:cubicBezTo>
                <a:cubicBezTo>
                  <a:pt x="1675" y="634"/>
                  <a:pt x="1639" y="646"/>
                  <a:pt x="1560" y="636"/>
                </a:cubicBezTo>
                <a:cubicBezTo>
                  <a:pt x="1548" y="632"/>
                  <a:pt x="1534" y="632"/>
                  <a:pt x="1524" y="624"/>
                </a:cubicBezTo>
                <a:cubicBezTo>
                  <a:pt x="1513" y="615"/>
                  <a:pt x="1514" y="590"/>
                  <a:pt x="1500" y="588"/>
                </a:cubicBezTo>
                <a:cubicBezTo>
                  <a:pt x="1440" y="581"/>
                  <a:pt x="1380" y="596"/>
                  <a:pt x="1320" y="600"/>
                </a:cubicBezTo>
                <a:cubicBezTo>
                  <a:pt x="1292" y="596"/>
                  <a:pt x="1262" y="599"/>
                  <a:pt x="1236" y="588"/>
                </a:cubicBezTo>
                <a:cubicBezTo>
                  <a:pt x="1223" y="582"/>
                  <a:pt x="1225" y="559"/>
                  <a:pt x="1212" y="552"/>
                </a:cubicBezTo>
                <a:cubicBezTo>
                  <a:pt x="1194" y="542"/>
                  <a:pt x="1172" y="545"/>
                  <a:pt x="1152" y="540"/>
                </a:cubicBezTo>
                <a:cubicBezTo>
                  <a:pt x="1087" y="522"/>
                  <a:pt x="1086" y="519"/>
                  <a:pt x="1032" y="492"/>
                </a:cubicBezTo>
                <a:cubicBezTo>
                  <a:pt x="979" y="412"/>
                  <a:pt x="916" y="399"/>
                  <a:pt x="828" y="384"/>
                </a:cubicBezTo>
                <a:cubicBezTo>
                  <a:pt x="808" y="368"/>
                  <a:pt x="785" y="355"/>
                  <a:pt x="768" y="336"/>
                </a:cubicBezTo>
                <a:cubicBezTo>
                  <a:pt x="691" y="246"/>
                  <a:pt x="836" y="353"/>
                  <a:pt x="720" y="276"/>
                </a:cubicBezTo>
                <a:cubicBezTo>
                  <a:pt x="691" y="218"/>
                  <a:pt x="661" y="162"/>
                  <a:pt x="600" y="132"/>
                </a:cubicBezTo>
                <a:cubicBezTo>
                  <a:pt x="569" y="117"/>
                  <a:pt x="535" y="111"/>
                  <a:pt x="504" y="96"/>
                </a:cubicBezTo>
                <a:cubicBezTo>
                  <a:pt x="491" y="90"/>
                  <a:pt x="481" y="78"/>
                  <a:pt x="468" y="72"/>
                </a:cubicBezTo>
                <a:cubicBezTo>
                  <a:pt x="445" y="62"/>
                  <a:pt x="396" y="48"/>
                  <a:pt x="396" y="48"/>
                </a:cubicBezTo>
                <a:cubicBezTo>
                  <a:pt x="297" y="81"/>
                  <a:pt x="349" y="76"/>
                  <a:pt x="240" y="60"/>
                </a:cubicBezTo>
                <a:cubicBezTo>
                  <a:pt x="193" y="28"/>
                  <a:pt x="139" y="23"/>
                  <a:pt x="84" y="12"/>
                </a:cubicBezTo>
                <a:cubicBezTo>
                  <a:pt x="56" y="6"/>
                  <a:pt x="0" y="0"/>
                  <a:pt x="0" y="0"/>
                </a:cubicBezTo>
                <a:close/>
              </a:path>
            </a:pathLst>
          </a:custGeom>
          <a:solidFill>
            <a:srgbClr val="006600"/>
          </a:solidFill>
          <a:ln w="9525">
            <a:solidFill>
              <a:srgbClr val="00CC00"/>
            </a:solidFill>
            <a:round/>
            <a:headEnd/>
            <a:tailEnd/>
          </a:ln>
          <a:effectLst/>
        </p:spPr>
        <p:txBody>
          <a:bodyPr/>
          <a:lstStyle/>
          <a:p>
            <a:endParaRPr lang="id-ID"/>
          </a:p>
        </p:txBody>
      </p:sp>
      <p:sp>
        <p:nvSpPr>
          <p:cNvPr id="31789" name="Line 45"/>
          <p:cNvSpPr>
            <a:spLocks noChangeShapeType="1"/>
          </p:cNvSpPr>
          <p:nvPr/>
        </p:nvSpPr>
        <p:spPr bwMode="auto">
          <a:xfrm>
            <a:off x="5867400" y="4267200"/>
            <a:ext cx="0" cy="1447800"/>
          </a:xfrm>
          <a:prstGeom prst="line">
            <a:avLst/>
          </a:prstGeom>
          <a:noFill/>
          <a:ln w="57150">
            <a:solidFill>
              <a:srgbClr val="FFFF00"/>
            </a:solidFill>
            <a:round/>
            <a:headEnd/>
            <a:tailEnd/>
          </a:ln>
          <a:effectLst/>
        </p:spPr>
        <p:txBody>
          <a:bodyPr/>
          <a:lstStyle/>
          <a:p>
            <a:endParaRPr lang="id-ID"/>
          </a:p>
        </p:txBody>
      </p:sp>
      <p:sp>
        <p:nvSpPr>
          <p:cNvPr id="31790" name="Line 46"/>
          <p:cNvSpPr>
            <a:spLocks noChangeShapeType="1"/>
          </p:cNvSpPr>
          <p:nvPr/>
        </p:nvSpPr>
        <p:spPr bwMode="auto">
          <a:xfrm>
            <a:off x="7848600" y="4419600"/>
            <a:ext cx="0" cy="1981200"/>
          </a:xfrm>
          <a:prstGeom prst="line">
            <a:avLst/>
          </a:prstGeom>
          <a:noFill/>
          <a:ln w="57150">
            <a:solidFill>
              <a:srgbClr val="FFFF00"/>
            </a:solidFill>
            <a:round/>
            <a:headEnd/>
            <a:tailEnd/>
          </a:ln>
          <a:effectLst/>
        </p:spPr>
        <p:txBody>
          <a:bodyPr/>
          <a:lstStyle/>
          <a:p>
            <a:endParaRPr lang="id-ID"/>
          </a:p>
        </p:txBody>
      </p:sp>
      <p:sp>
        <p:nvSpPr>
          <p:cNvPr id="31791" name="Line 47"/>
          <p:cNvSpPr>
            <a:spLocks noChangeShapeType="1"/>
          </p:cNvSpPr>
          <p:nvPr/>
        </p:nvSpPr>
        <p:spPr bwMode="auto">
          <a:xfrm>
            <a:off x="4876800" y="6096000"/>
            <a:ext cx="2895600" cy="0"/>
          </a:xfrm>
          <a:prstGeom prst="line">
            <a:avLst/>
          </a:prstGeom>
          <a:noFill/>
          <a:ln w="38100">
            <a:solidFill>
              <a:srgbClr val="FFFF00"/>
            </a:solidFill>
            <a:round/>
            <a:headEnd type="triangle" w="med" len="med"/>
            <a:tailEnd type="triangle" w="med" len="med"/>
          </a:ln>
          <a:effectLst/>
        </p:spPr>
        <p:txBody>
          <a:bodyPr/>
          <a:lstStyle/>
          <a:p>
            <a:endParaRPr lang="id-ID"/>
          </a:p>
        </p:txBody>
      </p:sp>
      <p:sp>
        <p:nvSpPr>
          <p:cNvPr id="31792" name="Text Box 48"/>
          <p:cNvSpPr txBox="1">
            <a:spLocks noChangeArrowheads="1"/>
          </p:cNvSpPr>
          <p:nvPr/>
        </p:nvSpPr>
        <p:spPr bwMode="auto">
          <a:xfrm>
            <a:off x="822325" y="3186113"/>
            <a:ext cx="1500188" cy="581025"/>
          </a:xfrm>
          <a:prstGeom prst="rect">
            <a:avLst/>
          </a:prstGeom>
          <a:noFill/>
          <a:ln w="9525">
            <a:noFill/>
            <a:miter lim="800000"/>
            <a:headEnd/>
            <a:tailEnd/>
          </a:ln>
          <a:effectLst/>
        </p:spPr>
        <p:txBody>
          <a:bodyPr wrap="none">
            <a:spAutoFit/>
          </a:bodyPr>
          <a:lstStyle/>
          <a:p>
            <a:pPr eaLnBrk="0" hangingPunct="0"/>
            <a:r>
              <a:rPr lang="en-US" sz="1600" b="1">
                <a:solidFill>
                  <a:srgbClr val="FF0000"/>
                </a:solidFill>
              </a:rPr>
              <a:t>PERAIRAN</a:t>
            </a:r>
          </a:p>
          <a:p>
            <a:pPr eaLnBrk="0" hangingPunct="0"/>
            <a:r>
              <a:rPr lang="en-US" sz="1600" b="1">
                <a:solidFill>
                  <a:srgbClr val="FF0000"/>
                </a:solidFill>
              </a:rPr>
              <a:t>PEDALAMAN</a:t>
            </a:r>
            <a:endParaRPr lang="en-GB" sz="1600" b="1">
              <a:solidFill>
                <a:srgbClr val="FF0000"/>
              </a:solidFill>
            </a:endParaRPr>
          </a:p>
        </p:txBody>
      </p:sp>
      <p:sp>
        <p:nvSpPr>
          <p:cNvPr id="31793" name="Line 49"/>
          <p:cNvSpPr>
            <a:spLocks noChangeShapeType="1"/>
          </p:cNvSpPr>
          <p:nvPr/>
        </p:nvSpPr>
        <p:spPr bwMode="auto">
          <a:xfrm flipV="1">
            <a:off x="1447800" y="3733800"/>
            <a:ext cx="0" cy="685800"/>
          </a:xfrm>
          <a:prstGeom prst="line">
            <a:avLst/>
          </a:prstGeom>
          <a:noFill/>
          <a:ln w="9525">
            <a:solidFill>
              <a:schemeClr val="tx1"/>
            </a:solidFill>
            <a:round/>
            <a:headEnd/>
            <a:tailEnd type="triangle" w="med" len="med"/>
          </a:ln>
          <a:effectLst/>
        </p:spPr>
        <p:txBody>
          <a:bodyPr/>
          <a:lstStyle/>
          <a:p>
            <a:endParaRPr lang="id-ID"/>
          </a:p>
        </p:txBody>
      </p:sp>
      <p:sp>
        <p:nvSpPr>
          <p:cNvPr id="31794" name="Line 50"/>
          <p:cNvSpPr>
            <a:spLocks noChangeShapeType="1"/>
          </p:cNvSpPr>
          <p:nvPr/>
        </p:nvSpPr>
        <p:spPr bwMode="auto">
          <a:xfrm>
            <a:off x="7943850" y="4552950"/>
            <a:ext cx="1143000" cy="0"/>
          </a:xfrm>
          <a:prstGeom prst="line">
            <a:avLst/>
          </a:prstGeom>
          <a:noFill/>
          <a:ln w="38100">
            <a:solidFill>
              <a:srgbClr val="FF0000"/>
            </a:solidFill>
            <a:round/>
            <a:headEnd/>
            <a:tailEnd type="triangle" w="med" len="med"/>
          </a:ln>
          <a:effectLst/>
        </p:spPr>
        <p:txBody>
          <a:bodyPr/>
          <a:lstStyle/>
          <a:p>
            <a:endParaRPr lang="id-ID"/>
          </a:p>
        </p:txBody>
      </p:sp>
      <p:sp>
        <p:nvSpPr>
          <p:cNvPr id="52" name="Title 51"/>
          <p:cNvSpPr>
            <a:spLocks noGrp="1"/>
          </p:cNvSpPr>
          <p:nvPr>
            <p:ph type="title"/>
          </p:nvPr>
        </p:nvSpPr>
        <p:spPr>
          <a:xfrm>
            <a:off x="457200" y="0"/>
            <a:ext cx="8229600" cy="1500198"/>
          </a:xfrm>
        </p:spPr>
        <p:txBody>
          <a:bodyPr>
            <a:normAutofit/>
          </a:bodyPr>
          <a:lstStyle/>
          <a:p>
            <a:r>
              <a:rPr lang="id-ID" sz="3600" b="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Eras Bold ITC" pitchFamily="34" charset="0"/>
              </a:rPr>
              <a:t>TATA LAUT/PERAIRAN MENURUT UNCLOS 1982</a:t>
            </a:r>
            <a:endParaRPr lang="id-ID" sz="3600" b="1">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Eras Bold ITC" pitchFamily="34" charset="0"/>
            </a:endParaRPr>
          </a:p>
        </p:txBody>
      </p:sp>
    </p:spTree>
  </p:cSld>
  <p:clrMapOvr>
    <a:masterClrMapping/>
  </p:clrMapOvr>
  <p:transition spd="med">
    <p:split orient="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Line 2"/>
          <p:cNvSpPr>
            <a:spLocks noChangeShapeType="1"/>
          </p:cNvSpPr>
          <p:nvPr/>
        </p:nvSpPr>
        <p:spPr bwMode="auto">
          <a:xfrm flipH="1" flipV="1">
            <a:off x="1524000" y="1143000"/>
            <a:ext cx="2895600" cy="5029200"/>
          </a:xfrm>
          <a:prstGeom prst="line">
            <a:avLst/>
          </a:prstGeom>
          <a:noFill/>
          <a:ln w="38100" cap="sq">
            <a:solidFill>
              <a:schemeClr val="tx1"/>
            </a:solidFill>
            <a:round/>
            <a:headEnd type="none" w="sm" len="sm"/>
            <a:tailEnd type="triangle" w="sm" len="sm"/>
          </a:ln>
          <a:effectLst/>
        </p:spPr>
        <p:txBody>
          <a:bodyPr wrap="none"/>
          <a:lstStyle/>
          <a:p>
            <a:endParaRPr lang="id-ID"/>
          </a:p>
        </p:txBody>
      </p:sp>
      <p:sp>
        <p:nvSpPr>
          <p:cNvPr id="20483" name="Line 3"/>
          <p:cNvSpPr>
            <a:spLocks noChangeShapeType="1"/>
          </p:cNvSpPr>
          <p:nvPr/>
        </p:nvSpPr>
        <p:spPr bwMode="auto">
          <a:xfrm flipV="1">
            <a:off x="4419600" y="1143000"/>
            <a:ext cx="3124200" cy="5029200"/>
          </a:xfrm>
          <a:prstGeom prst="line">
            <a:avLst/>
          </a:prstGeom>
          <a:noFill/>
          <a:ln w="38100" cap="sq">
            <a:solidFill>
              <a:schemeClr val="tx1"/>
            </a:solidFill>
            <a:round/>
            <a:headEnd type="none" w="sm" len="sm"/>
            <a:tailEnd type="triangle" w="sm" len="sm"/>
          </a:ln>
          <a:effectLst/>
        </p:spPr>
        <p:txBody>
          <a:bodyPr wrap="none"/>
          <a:lstStyle/>
          <a:p>
            <a:endParaRPr lang="id-ID"/>
          </a:p>
        </p:txBody>
      </p:sp>
      <p:sp>
        <p:nvSpPr>
          <p:cNvPr id="20484" name="Line 4"/>
          <p:cNvSpPr>
            <a:spLocks noChangeShapeType="1"/>
          </p:cNvSpPr>
          <p:nvPr/>
        </p:nvSpPr>
        <p:spPr bwMode="auto">
          <a:xfrm>
            <a:off x="1752600" y="1143000"/>
            <a:ext cx="5715000" cy="0"/>
          </a:xfrm>
          <a:prstGeom prst="line">
            <a:avLst/>
          </a:prstGeom>
          <a:noFill/>
          <a:ln w="12700" cap="sq">
            <a:solidFill>
              <a:schemeClr val="hlink"/>
            </a:solidFill>
            <a:round/>
            <a:headEnd type="none" w="sm" len="sm"/>
            <a:tailEnd type="none" w="sm" len="sm"/>
          </a:ln>
          <a:effectLst/>
        </p:spPr>
        <p:txBody>
          <a:bodyPr wrap="none"/>
          <a:lstStyle/>
          <a:p>
            <a:endParaRPr lang="id-ID"/>
          </a:p>
        </p:txBody>
      </p:sp>
      <p:sp>
        <p:nvSpPr>
          <p:cNvPr id="20485" name="Line 5"/>
          <p:cNvSpPr>
            <a:spLocks noChangeShapeType="1"/>
          </p:cNvSpPr>
          <p:nvPr/>
        </p:nvSpPr>
        <p:spPr bwMode="auto">
          <a:xfrm>
            <a:off x="1905000" y="1676400"/>
            <a:ext cx="5181600" cy="0"/>
          </a:xfrm>
          <a:prstGeom prst="line">
            <a:avLst/>
          </a:prstGeom>
          <a:noFill/>
          <a:ln w="12700" cap="sq">
            <a:solidFill>
              <a:schemeClr val="hlink"/>
            </a:solidFill>
            <a:round/>
            <a:headEnd type="none" w="sm" len="sm"/>
            <a:tailEnd type="none" w="sm" len="sm"/>
          </a:ln>
          <a:effectLst/>
        </p:spPr>
        <p:txBody>
          <a:bodyPr wrap="none"/>
          <a:lstStyle/>
          <a:p>
            <a:endParaRPr lang="id-ID"/>
          </a:p>
        </p:txBody>
      </p:sp>
      <p:sp>
        <p:nvSpPr>
          <p:cNvPr id="20486" name="Line 6"/>
          <p:cNvSpPr>
            <a:spLocks noChangeShapeType="1"/>
          </p:cNvSpPr>
          <p:nvPr/>
        </p:nvSpPr>
        <p:spPr bwMode="auto">
          <a:xfrm>
            <a:off x="1143000" y="1371600"/>
            <a:ext cx="6172200" cy="0"/>
          </a:xfrm>
          <a:prstGeom prst="line">
            <a:avLst/>
          </a:prstGeom>
          <a:noFill/>
          <a:ln w="12700">
            <a:solidFill>
              <a:schemeClr val="bg2"/>
            </a:solidFill>
            <a:prstDash val="dashDot"/>
            <a:round/>
            <a:headEnd type="none" w="sm" len="sm"/>
            <a:tailEnd type="none" w="sm" len="sm"/>
          </a:ln>
          <a:effectLst/>
        </p:spPr>
        <p:txBody>
          <a:bodyPr wrap="none"/>
          <a:lstStyle/>
          <a:p>
            <a:endParaRPr lang="id-ID"/>
          </a:p>
        </p:txBody>
      </p:sp>
      <p:sp>
        <p:nvSpPr>
          <p:cNvPr id="20487" name="Line 7"/>
          <p:cNvSpPr>
            <a:spLocks noChangeShapeType="1"/>
          </p:cNvSpPr>
          <p:nvPr/>
        </p:nvSpPr>
        <p:spPr bwMode="auto">
          <a:xfrm>
            <a:off x="2133600" y="1905000"/>
            <a:ext cx="4876800" cy="0"/>
          </a:xfrm>
          <a:prstGeom prst="line">
            <a:avLst/>
          </a:prstGeom>
          <a:noFill/>
          <a:ln w="12700" cap="sq">
            <a:solidFill>
              <a:schemeClr val="hlink"/>
            </a:solidFill>
            <a:round/>
            <a:headEnd type="none" w="sm" len="sm"/>
            <a:tailEnd type="none" w="sm" len="sm"/>
          </a:ln>
          <a:effectLst/>
        </p:spPr>
        <p:txBody>
          <a:bodyPr wrap="none"/>
          <a:lstStyle/>
          <a:p>
            <a:endParaRPr lang="id-ID"/>
          </a:p>
        </p:txBody>
      </p:sp>
      <p:sp>
        <p:nvSpPr>
          <p:cNvPr id="20488" name="Oval 8"/>
          <p:cNvSpPr>
            <a:spLocks noChangeArrowheads="1"/>
          </p:cNvSpPr>
          <p:nvPr/>
        </p:nvSpPr>
        <p:spPr bwMode="auto">
          <a:xfrm>
            <a:off x="2590800" y="2438400"/>
            <a:ext cx="3810000" cy="838200"/>
          </a:xfrm>
          <a:prstGeom prst="ellipse">
            <a:avLst/>
          </a:prstGeom>
          <a:solidFill>
            <a:schemeClr val="tx1"/>
          </a:solidFill>
          <a:ln w="38100" cap="sq">
            <a:solidFill>
              <a:schemeClr val="bg2"/>
            </a:solidFill>
            <a:round/>
            <a:headEnd type="none" w="sm" len="sm"/>
            <a:tailEnd type="none" w="sm" len="sm"/>
          </a:ln>
          <a:effectLst/>
        </p:spPr>
        <p:txBody>
          <a:bodyPr wrap="none" anchor="ctr"/>
          <a:lstStyle/>
          <a:p>
            <a:endParaRPr lang="id-ID"/>
          </a:p>
        </p:txBody>
      </p:sp>
      <p:sp>
        <p:nvSpPr>
          <p:cNvPr id="20489" name="Oval 9"/>
          <p:cNvSpPr>
            <a:spLocks noChangeArrowheads="1"/>
          </p:cNvSpPr>
          <p:nvPr/>
        </p:nvSpPr>
        <p:spPr bwMode="auto">
          <a:xfrm>
            <a:off x="3200400" y="2514600"/>
            <a:ext cx="2590800" cy="609600"/>
          </a:xfrm>
          <a:prstGeom prst="ellipse">
            <a:avLst/>
          </a:prstGeom>
          <a:solidFill>
            <a:schemeClr val="tx1"/>
          </a:solidFill>
          <a:ln w="38100" cap="sq">
            <a:solidFill>
              <a:schemeClr val="bg2"/>
            </a:solidFill>
            <a:round/>
            <a:headEnd type="none" w="sm" len="sm"/>
            <a:tailEnd type="none" w="sm" len="sm"/>
          </a:ln>
          <a:effectLst/>
        </p:spPr>
        <p:txBody>
          <a:bodyPr wrap="none" anchor="ctr"/>
          <a:lstStyle/>
          <a:p>
            <a:endParaRPr lang="id-ID"/>
          </a:p>
        </p:txBody>
      </p:sp>
      <p:sp>
        <p:nvSpPr>
          <p:cNvPr id="20490" name="Line 10"/>
          <p:cNvSpPr>
            <a:spLocks noChangeShapeType="1"/>
          </p:cNvSpPr>
          <p:nvPr/>
        </p:nvSpPr>
        <p:spPr bwMode="auto">
          <a:xfrm>
            <a:off x="3200400" y="2819400"/>
            <a:ext cx="1219200" cy="3352800"/>
          </a:xfrm>
          <a:prstGeom prst="line">
            <a:avLst/>
          </a:prstGeom>
          <a:noFill/>
          <a:ln w="38100" cap="sq">
            <a:solidFill>
              <a:schemeClr val="tx1"/>
            </a:solidFill>
            <a:round/>
            <a:headEnd type="none" w="sm" len="sm"/>
            <a:tailEnd type="none" w="sm" len="sm"/>
          </a:ln>
          <a:effectLst/>
        </p:spPr>
        <p:txBody>
          <a:bodyPr wrap="none"/>
          <a:lstStyle/>
          <a:p>
            <a:endParaRPr lang="id-ID"/>
          </a:p>
        </p:txBody>
      </p:sp>
      <p:sp>
        <p:nvSpPr>
          <p:cNvPr id="20491" name="Line 11"/>
          <p:cNvSpPr>
            <a:spLocks noChangeShapeType="1"/>
          </p:cNvSpPr>
          <p:nvPr/>
        </p:nvSpPr>
        <p:spPr bwMode="auto">
          <a:xfrm flipH="1">
            <a:off x="4419600" y="2819400"/>
            <a:ext cx="1371600" cy="3352800"/>
          </a:xfrm>
          <a:prstGeom prst="line">
            <a:avLst/>
          </a:prstGeom>
          <a:noFill/>
          <a:ln w="38100" cap="sq">
            <a:solidFill>
              <a:schemeClr val="tx1"/>
            </a:solidFill>
            <a:round/>
            <a:headEnd type="none" w="sm" len="sm"/>
            <a:tailEnd type="none" w="sm" len="sm"/>
          </a:ln>
          <a:effectLst/>
        </p:spPr>
        <p:txBody>
          <a:bodyPr wrap="none"/>
          <a:lstStyle/>
          <a:p>
            <a:endParaRPr lang="id-ID"/>
          </a:p>
        </p:txBody>
      </p:sp>
      <p:sp>
        <p:nvSpPr>
          <p:cNvPr id="20492" name="Freeform 12"/>
          <p:cNvSpPr>
            <a:spLocks/>
          </p:cNvSpPr>
          <p:nvPr/>
        </p:nvSpPr>
        <p:spPr bwMode="auto">
          <a:xfrm>
            <a:off x="1371600" y="2743200"/>
            <a:ext cx="6248400" cy="457200"/>
          </a:xfrm>
          <a:custGeom>
            <a:avLst/>
            <a:gdLst/>
            <a:ahLst/>
            <a:cxnLst>
              <a:cxn ang="0">
                <a:pos x="0" y="256"/>
              </a:cxn>
              <a:cxn ang="0">
                <a:pos x="1536" y="64"/>
              </a:cxn>
              <a:cxn ang="0">
                <a:pos x="2784" y="16"/>
              </a:cxn>
              <a:cxn ang="0">
                <a:pos x="3216" y="16"/>
              </a:cxn>
              <a:cxn ang="0">
                <a:pos x="3312" y="16"/>
              </a:cxn>
              <a:cxn ang="0">
                <a:pos x="4032" y="112"/>
              </a:cxn>
              <a:cxn ang="0">
                <a:pos x="5280" y="352"/>
              </a:cxn>
            </a:cxnLst>
            <a:rect l="0" t="0" r="r" b="b"/>
            <a:pathLst>
              <a:path w="5280" h="352">
                <a:moveTo>
                  <a:pt x="0" y="256"/>
                </a:moveTo>
                <a:cubicBezTo>
                  <a:pt x="536" y="180"/>
                  <a:pt x="1072" y="104"/>
                  <a:pt x="1536" y="64"/>
                </a:cubicBezTo>
                <a:cubicBezTo>
                  <a:pt x="2000" y="24"/>
                  <a:pt x="2504" y="24"/>
                  <a:pt x="2784" y="16"/>
                </a:cubicBezTo>
                <a:cubicBezTo>
                  <a:pt x="3064" y="8"/>
                  <a:pt x="3128" y="16"/>
                  <a:pt x="3216" y="16"/>
                </a:cubicBezTo>
                <a:cubicBezTo>
                  <a:pt x="3304" y="16"/>
                  <a:pt x="3176" y="0"/>
                  <a:pt x="3312" y="16"/>
                </a:cubicBezTo>
                <a:cubicBezTo>
                  <a:pt x="3448" y="32"/>
                  <a:pt x="3704" y="56"/>
                  <a:pt x="4032" y="112"/>
                </a:cubicBezTo>
                <a:cubicBezTo>
                  <a:pt x="4360" y="168"/>
                  <a:pt x="4820" y="260"/>
                  <a:pt x="5280" y="352"/>
                </a:cubicBezTo>
              </a:path>
            </a:pathLst>
          </a:custGeom>
          <a:noFill/>
          <a:ln w="38100" cap="flat" cmpd="sng">
            <a:solidFill>
              <a:schemeClr val="bg2"/>
            </a:solidFill>
            <a:prstDash val="sysDot"/>
            <a:round/>
            <a:headEnd type="none" w="sm" len="sm"/>
            <a:tailEnd type="none" w="sm" len="sm"/>
          </a:ln>
          <a:effectLst/>
        </p:spPr>
        <p:txBody>
          <a:bodyPr wrap="none"/>
          <a:lstStyle/>
          <a:p>
            <a:endParaRPr lang="id-ID"/>
          </a:p>
        </p:txBody>
      </p:sp>
      <p:sp>
        <p:nvSpPr>
          <p:cNvPr id="20493" name="Freeform 13"/>
          <p:cNvSpPr>
            <a:spLocks/>
          </p:cNvSpPr>
          <p:nvPr/>
        </p:nvSpPr>
        <p:spPr bwMode="auto">
          <a:xfrm>
            <a:off x="3552825" y="4037013"/>
            <a:ext cx="1785938" cy="668337"/>
          </a:xfrm>
          <a:custGeom>
            <a:avLst/>
            <a:gdLst/>
            <a:ahLst/>
            <a:cxnLst>
              <a:cxn ang="0">
                <a:pos x="77" y="77"/>
              </a:cxn>
              <a:cxn ang="0">
                <a:pos x="21" y="156"/>
              </a:cxn>
              <a:cxn ang="0">
                <a:pos x="10" y="190"/>
              </a:cxn>
              <a:cxn ang="0">
                <a:pos x="21" y="269"/>
              </a:cxn>
              <a:cxn ang="0">
                <a:pos x="416" y="348"/>
              </a:cxn>
              <a:cxn ang="0">
                <a:pos x="642" y="382"/>
              </a:cxn>
              <a:cxn ang="0">
                <a:pos x="970" y="360"/>
              </a:cxn>
              <a:cxn ang="0">
                <a:pos x="1003" y="326"/>
              </a:cxn>
              <a:cxn ang="0">
                <a:pos x="1071" y="281"/>
              </a:cxn>
              <a:cxn ang="0">
                <a:pos x="1105" y="258"/>
              </a:cxn>
              <a:cxn ang="0">
                <a:pos x="1015" y="77"/>
              </a:cxn>
              <a:cxn ang="0">
                <a:pos x="857" y="145"/>
              </a:cxn>
              <a:cxn ang="0">
                <a:pos x="789" y="190"/>
              </a:cxn>
              <a:cxn ang="0">
                <a:pos x="755" y="213"/>
              </a:cxn>
              <a:cxn ang="0">
                <a:pos x="450" y="190"/>
              </a:cxn>
              <a:cxn ang="0">
                <a:pos x="348" y="145"/>
              </a:cxn>
              <a:cxn ang="0">
                <a:pos x="314" y="134"/>
              </a:cxn>
              <a:cxn ang="0">
                <a:pos x="258" y="77"/>
              </a:cxn>
              <a:cxn ang="0">
                <a:pos x="235" y="43"/>
              </a:cxn>
              <a:cxn ang="0">
                <a:pos x="168" y="21"/>
              </a:cxn>
              <a:cxn ang="0">
                <a:pos x="77" y="77"/>
              </a:cxn>
            </a:cxnLst>
            <a:rect l="0" t="0" r="r" b="b"/>
            <a:pathLst>
              <a:path w="1125" h="421">
                <a:moveTo>
                  <a:pt x="77" y="77"/>
                </a:moveTo>
                <a:cubicBezTo>
                  <a:pt x="21" y="97"/>
                  <a:pt x="47" y="78"/>
                  <a:pt x="21" y="156"/>
                </a:cubicBezTo>
                <a:cubicBezTo>
                  <a:pt x="17" y="167"/>
                  <a:pt x="10" y="190"/>
                  <a:pt x="10" y="190"/>
                </a:cubicBezTo>
                <a:cubicBezTo>
                  <a:pt x="14" y="216"/>
                  <a:pt x="1" y="251"/>
                  <a:pt x="21" y="269"/>
                </a:cubicBezTo>
                <a:cubicBezTo>
                  <a:pt x="98" y="340"/>
                  <a:pt x="335" y="344"/>
                  <a:pt x="416" y="348"/>
                </a:cubicBezTo>
                <a:cubicBezTo>
                  <a:pt x="566" y="379"/>
                  <a:pt x="491" y="367"/>
                  <a:pt x="642" y="382"/>
                </a:cubicBezTo>
                <a:cubicBezTo>
                  <a:pt x="752" y="378"/>
                  <a:pt x="879" y="421"/>
                  <a:pt x="970" y="360"/>
                </a:cubicBezTo>
                <a:cubicBezTo>
                  <a:pt x="983" y="351"/>
                  <a:pt x="991" y="336"/>
                  <a:pt x="1003" y="326"/>
                </a:cubicBezTo>
                <a:cubicBezTo>
                  <a:pt x="1024" y="309"/>
                  <a:pt x="1048" y="296"/>
                  <a:pt x="1071" y="281"/>
                </a:cubicBezTo>
                <a:cubicBezTo>
                  <a:pt x="1082" y="273"/>
                  <a:pt x="1105" y="258"/>
                  <a:pt x="1105" y="258"/>
                </a:cubicBezTo>
                <a:cubicBezTo>
                  <a:pt x="1094" y="117"/>
                  <a:pt x="1125" y="106"/>
                  <a:pt x="1015" y="77"/>
                </a:cubicBezTo>
                <a:cubicBezTo>
                  <a:pt x="894" y="93"/>
                  <a:pt x="936" y="83"/>
                  <a:pt x="857" y="145"/>
                </a:cubicBezTo>
                <a:cubicBezTo>
                  <a:pt x="836" y="162"/>
                  <a:pt x="812" y="175"/>
                  <a:pt x="789" y="190"/>
                </a:cubicBezTo>
                <a:cubicBezTo>
                  <a:pt x="778" y="198"/>
                  <a:pt x="755" y="213"/>
                  <a:pt x="755" y="213"/>
                </a:cubicBezTo>
                <a:cubicBezTo>
                  <a:pt x="653" y="208"/>
                  <a:pt x="542" y="235"/>
                  <a:pt x="450" y="190"/>
                </a:cubicBezTo>
                <a:cubicBezTo>
                  <a:pt x="340" y="137"/>
                  <a:pt x="528" y="205"/>
                  <a:pt x="348" y="145"/>
                </a:cubicBezTo>
                <a:cubicBezTo>
                  <a:pt x="337" y="141"/>
                  <a:pt x="314" y="134"/>
                  <a:pt x="314" y="134"/>
                </a:cubicBezTo>
                <a:cubicBezTo>
                  <a:pt x="258" y="48"/>
                  <a:pt x="330" y="149"/>
                  <a:pt x="258" y="77"/>
                </a:cubicBezTo>
                <a:cubicBezTo>
                  <a:pt x="248" y="67"/>
                  <a:pt x="247" y="50"/>
                  <a:pt x="235" y="43"/>
                </a:cubicBezTo>
                <a:cubicBezTo>
                  <a:pt x="215" y="31"/>
                  <a:pt x="168" y="21"/>
                  <a:pt x="168" y="21"/>
                </a:cubicBezTo>
                <a:cubicBezTo>
                  <a:pt x="11" y="34"/>
                  <a:pt x="0" y="0"/>
                  <a:pt x="77" y="77"/>
                </a:cubicBezTo>
                <a:close/>
              </a:path>
            </a:pathLst>
          </a:custGeom>
          <a:solidFill>
            <a:schemeClr val="accent1"/>
          </a:solidFill>
          <a:ln w="12700" cap="sq" cmpd="sng">
            <a:solidFill>
              <a:schemeClr val="tx1"/>
            </a:solidFill>
            <a:prstDash val="solid"/>
            <a:round/>
            <a:headEnd type="none" w="sm" len="sm"/>
            <a:tailEnd type="none" w="sm" len="sm"/>
          </a:ln>
          <a:effectLst/>
        </p:spPr>
        <p:txBody>
          <a:bodyPr wrap="none"/>
          <a:lstStyle/>
          <a:p>
            <a:endParaRPr lang="id-ID"/>
          </a:p>
        </p:txBody>
      </p:sp>
      <p:sp>
        <p:nvSpPr>
          <p:cNvPr id="20494" name="Freeform 14"/>
          <p:cNvSpPr>
            <a:spLocks/>
          </p:cNvSpPr>
          <p:nvPr/>
        </p:nvSpPr>
        <p:spPr bwMode="auto">
          <a:xfrm>
            <a:off x="1447800" y="4343400"/>
            <a:ext cx="6248400" cy="457200"/>
          </a:xfrm>
          <a:custGeom>
            <a:avLst/>
            <a:gdLst/>
            <a:ahLst/>
            <a:cxnLst>
              <a:cxn ang="0">
                <a:pos x="0" y="256"/>
              </a:cxn>
              <a:cxn ang="0">
                <a:pos x="1536" y="64"/>
              </a:cxn>
              <a:cxn ang="0">
                <a:pos x="2784" y="16"/>
              </a:cxn>
              <a:cxn ang="0">
                <a:pos x="3216" y="16"/>
              </a:cxn>
              <a:cxn ang="0">
                <a:pos x="3312" y="16"/>
              </a:cxn>
              <a:cxn ang="0">
                <a:pos x="4032" y="112"/>
              </a:cxn>
              <a:cxn ang="0">
                <a:pos x="5280" y="352"/>
              </a:cxn>
            </a:cxnLst>
            <a:rect l="0" t="0" r="r" b="b"/>
            <a:pathLst>
              <a:path w="5280" h="352">
                <a:moveTo>
                  <a:pt x="0" y="256"/>
                </a:moveTo>
                <a:cubicBezTo>
                  <a:pt x="536" y="180"/>
                  <a:pt x="1072" y="104"/>
                  <a:pt x="1536" y="64"/>
                </a:cubicBezTo>
                <a:cubicBezTo>
                  <a:pt x="2000" y="24"/>
                  <a:pt x="2504" y="24"/>
                  <a:pt x="2784" y="16"/>
                </a:cubicBezTo>
                <a:cubicBezTo>
                  <a:pt x="3064" y="8"/>
                  <a:pt x="3128" y="16"/>
                  <a:pt x="3216" y="16"/>
                </a:cubicBezTo>
                <a:cubicBezTo>
                  <a:pt x="3304" y="16"/>
                  <a:pt x="3176" y="0"/>
                  <a:pt x="3312" y="16"/>
                </a:cubicBezTo>
                <a:cubicBezTo>
                  <a:pt x="3448" y="32"/>
                  <a:pt x="3704" y="56"/>
                  <a:pt x="4032" y="112"/>
                </a:cubicBezTo>
                <a:cubicBezTo>
                  <a:pt x="4360" y="168"/>
                  <a:pt x="4820" y="260"/>
                  <a:pt x="5280" y="352"/>
                </a:cubicBezTo>
              </a:path>
            </a:pathLst>
          </a:custGeom>
          <a:noFill/>
          <a:ln w="38100" cap="flat" cmpd="sng">
            <a:solidFill>
              <a:schemeClr val="bg2"/>
            </a:solidFill>
            <a:prstDash val="sysDot"/>
            <a:round/>
            <a:headEnd type="none" w="sm" len="sm"/>
            <a:tailEnd type="none" w="sm" len="sm"/>
          </a:ln>
          <a:effectLst/>
        </p:spPr>
        <p:txBody>
          <a:bodyPr wrap="none"/>
          <a:lstStyle/>
          <a:p>
            <a:endParaRPr lang="id-ID"/>
          </a:p>
        </p:txBody>
      </p:sp>
      <p:sp>
        <p:nvSpPr>
          <p:cNvPr id="20495" name="Freeform 15"/>
          <p:cNvSpPr>
            <a:spLocks/>
          </p:cNvSpPr>
          <p:nvPr/>
        </p:nvSpPr>
        <p:spPr bwMode="auto">
          <a:xfrm>
            <a:off x="3417888" y="4416425"/>
            <a:ext cx="2068512" cy="547688"/>
          </a:xfrm>
          <a:custGeom>
            <a:avLst/>
            <a:gdLst/>
            <a:ahLst/>
            <a:cxnLst>
              <a:cxn ang="0">
                <a:pos x="15" y="19"/>
              </a:cxn>
              <a:cxn ang="0">
                <a:pos x="61" y="75"/>
              </a:cxn>
              <a:cxn ang="0">
                <a:pos x="106" y="143"/>
              </a:cxn>
              <a:cxn ang="0">
                <a:pos x="174" y="166"/>
              </a:cxn>
              <a:cxn ang="0">
                <a:pos x="207" y="188"/>
              </a:cxn>
              <a:cxn ang="0">
                <a:pos x="433" y="222"/>
              </a:cxn>
              <a:cxn ang="0">
                <a:pos x="558" y="267"/>
              </a:cxn>
              <a:cxn ang="0">
                <a:pos x="1088" y="211"/>
              </a:cxn>
              <a:cxn ang="0">
                <a:pos x="1111" y="177"/>
              </a:cxn>
              <a:cxn ang="0">
                <a:pos x="1258" y="109"/>
              </a:cxn>
              <a:cxn ang="0">
                <a:pos x="1303" y="50"/>
              </a:cxn>
            </a:cxnLst>
            <a:rect l="0" t="0" r="r" b="b"/>
            <a:pathLst>
              <a:path w="1303" h="345">
                <a:moveTo>
                  <a:pt x="15" y="19"/>
                </a:moveTo>
                <a:cubicBezTo>
                  <a:pt x="46" y="108"/>
                  <a:pt x="0" y="0"/>
                  <a:pt x="61" y="75"/>
                </a:cubicBezTo>
                <a:cubicBezTo>
                  <a:pt x="100" y="123"/>
                  <a:pt x="33" y="102"/>
                  <a:pt x="106" y="143"/>
                </a:cubicBezTo>
                <a:cubicBezTo>
                  <a:pt x="127" y="155"/>
                  <a:pt x="151" y="158"/>
                  <a:pt x="174" y="166"/>
                </a:cubicBezTo>
                <a:cubicBezTo>
                  <a:pt x="187" y="170"/>
                  <a:pt x="195" y="182"/>
                  <a:pt x="207" y="188"/>
                </a:cubicBezTo>
                <a:cubicBezTo>
                  <a:pt x="272" y="221"/>
                  <a:pt x="368" y="217"/>
                  <a:pt x="433" y="222"/>
                </a:cubicBezTo>
                <a:cubicBezTo>
                  <a:pt x="484" y="233"/>
                  <a:pt x="515" y="239"/>
                  <a:pt x="558" y="267"/>
                </a:cubicBezTo>
                <a:cubicBezTo>
                  <a:pt x="602" y="266"/>
                  <a:pt x="978" y="345"/>
                  <a:pt x="1088" y="211"/>
                </a:cubicBezTo>
                <a:cubicBezTo>
                  <a:pt x="1097" y="200"/>
                  <a:pt x="1099" y="184"/>
                  <a:pt x="1111" y="177"/>
                </a:cubicBezTo>
                <a:cubicBezTo>
                  <a:pt x="1164" y="144"/>
                  <a:pt x="1214" y="157"/>
                  <a:pt x="1258" y="109"/>
                </a:cubicBezTo>
                <a:lnTo>
                  <a:pt x="1303" y="50"/>
                </a:lnTo>
              </a:path>
            </a:pathLst>
          </a:custGeom>
          <a:noFill/>
          <a:ln w="38100" cap="sq" cmpd="sng">
            <a:solidFill>
              <a:schemeClr val="tx1"/>
            </a:solidFill>
            <a:prstDash val="solid"/>
            <a:round/>
            <a:headEnd type="none" w="sm" len="sm"/>
            <a:tailEnd type="none" w="sm" len="sm"/>
          </a:ln>
          <a:effectLst/>
        </p:spPr>
        <p:txBody>
          <a:bodyPr wrap="none"/>
          <a:lstStyle/>
          <a:p>
            <a:endParaRPr lang="id-ID"/>
          </a:p>
        </p:txBody>
      </p:sp>
      <p:sp>
        <p:nvSpPr>
          <p:cNvPr id="20496" name="Freeform 16"/>
          <p:cNvSpPr>
            <a:spLocks/>
          </p:cNvSpPr>
          <p:nvPr/>
        </p:nvSpPr>
        <p:spPr bwMode="auto">
          <a:xfrm>
            <a:off x="3441700" y="3865563"/>
            <a:ext cx="2044700" cy="742950"/>
          </a:xfrm>
          <a:custGeom>
            <a:avLst/>
            <a:gdLst/>
            <a:ahLst/>
            <a:cxnLst>
              <a:cxn ang="0">
                <a:pos x="0" y="355"/>
              </a:cxn>
              <a:cxn ang="0">
                <a:pos x="12" y="321"/>
              </a:cxn>
              <a:cxn ang="0">
                <a:pos x="23" y="208"/>
              </a:cxn>
              <a:cxn ang="0">
                <a:pos x="136" y="95"/>
              </a:cxn>
              <a:cxn ang="0">
                <a:pos x="238" y="61"/>
              </a:cxn>
              <a:cxn ang="0">
                <a:pos x="452" y="5"/>
              </a:cxn>
              <a:cxn ang="0">
                <a:pos x="915" y="16"/>
              </a:cxn>
              <a:cxn ang="0">
                <a:pos x="983" y="61"/>
              </a:cxn>
              <a:cxn ang="0">
                <a:pos x="1006" y="95"/>
              </a:cxn>
              <a:cxn ang="0">
                <a:pos x="1073" y="117"/>
              </a:cxn>
              <a:cxn ang="0">
                <a:pos x="1164" y="208"/>
              </a:cxn>
              <a:cxn ang="0">
                <a:pos x="1232" y="309"/>
              </a:cxn>
              <a:cxn ang="0">
                <a:pos x="1288" y="468"/>
              </a:cxn>
            </a:cxnLst>
            <a:rect l="0" t="0" r="r" b="b"/>
            <a:pathLst>
              <a:path w="1288" h="468">
                <a:moveTo>
                  <a:pt x="0" y="355"/>
                </a:moveTo>
                <a:cubicBezTo>
                  <a:pt x="4" y="344"/>
                  <a:pt x="10" y="333"/>
                  <a:pt x="12" y="321"/>
                </a:cubicBezTo>
                <a:cubicBezTo>
                  <a:pt x="18" y="284"/>
                  <a:pt x="12" y="244"/>
                  <a:pt x="23" y="208"/>
                </a:cubicBezTo>
                <a:cubicBezTo>
                  <a:pt x="43" y="144"/>
                  <a:pt x="86" y="128"/>
                  <a:pt x="136" y="95"/>
                </a:cubicBezTo>
                <a:cubicBezTo>
                  <a:pt x="139" y="93"/>
                  <a:pt x="219" y="67"/>
                  <a:pt x="238" y="61"/>
                </a:cubicBezTo>
                <a:cubicBezTo>
                  <a:pt x="309" y="38"/>
                  <a:pt x="379" y="19"/>
                  <a:pt x="452" y="5"/>
                </a:cubicBezTo>
                <a:cubicBezTo>
                  <a:pt x="606" y="9"/>
                  <a:pt x="761" y="0"/>
                  <a:pt x="915" y="16"/>
                </a:cubicBezTo>
                <a:cubicBezTo>
                  <a:pt x="942" y="19"/>
                  <a:pt x="983" y="61"/>
                  <a:pt x="983" y="61"/>
                </a:cubicBezTo>
                <a:cubicBezTo>
                  <a:pt x="991" y="72"/>
                  <a:pt x="994" y="88"/>
                  <a:pt x="1006" y="95"/>
                </a:cubicBezTo>
                <a:cubicBezTo>
                  <a:pt x="1026" y="107"/>
                  <a:pt x="1073" y="117"/>
                  <a:pt x="1073" y="117"/>
                </a:cubicBezTo>
                <a:cubicBezTo>
                  <a:pt x="1106" y="150"/>
                  <a:pt x="1126" y="182"/>
                  <a:pt x="1164" y="208"/>
                </a:cubicBezTo>
                <a:cubicBezTo>
                  <a:pt x="1178" y="252"/>
                  <a:pt x="1215" y="268"/>
                  <a:pt x="1232" y="309"/>
                </a:cubicBezTo>
                <a:cubicBezTo>
                  <a:pt x="1253" y="361"/>
                  <a:pt x="1288" y="468"/>
                  <a:pt x="1288" y="468"/>
                </a:cubicBezTo>
              </a:path>
            </a:pathLst>
          </a:custGeom>
          <a:noFill/>
          <a:ln w="28575" cap="flat" cmpd="sng">
            <a:solidFill>
              <a:schemeClr val="tx1"/>
            </a:solidFill>
            <a:prstDash val="sysDot"/>
            <a:round/>
            <a:headEnd type="none" w="sm" len="sm"/>
            <a:tailEnd type="none" w="sm" len="sm"/>
          </a:ln>
          <a:effectLst/>
        </p:spPr>
        <p:txBody>
          <a:bodyPr wrap="none"/>
          <a:lstStyle/>
          <a:p>
            <a:endParaRPr lang="id-ID"/>
          </a:p>
        </p:txBody>
      </p:sp>
      <p:sp>
        <p:nvSpPr>
          <p:cNvPr id="20497" name="Line 17"/>
          <p:cNvSpPr>
            <a:spLocks noChangeShapeType="1"/>
          </p:cNvSpPr>
          <p:nvPr/>
        </p:nvSpPr>
        <p:spPr bwMode="auto">
          <a:xfrm>
            <a:off x="2362200" y="3276600"/>
            <a:ext cx="609600" cy="1143000"/>
          </a:xfrm>
          <a:prstGeom prst="line">
            <a:avLst/>
          </a:prstGeom>
          <a:noFill/>
          <a:ln w="12700" cap="sq">
            <a:solidFill>
              <a:schemeClr val="tx1"/>
            </a:solidFill>
            <a:round/>
            <a:headEnd type="none" w="sm" len="sm"/>
            <a:tailEnd type="triangle" w="sm" len="sm"/>
          </a:ln>
          <a:effectLst/>
        </p:spPr>
        <p:txBody>
          <a:bodyPr wrap="none"/>
          <a:lstStyle/>
          <a:p>
            <a:endParaRPr lang="id-ID"/>
          </a:p>
        </p:txBody>
      </p:sp>
      <p:sp>
        <p:nvSpPr>
          <p:cNvPr id="20498" name="Line 18"/>
          <p:cNvSpPr>
            <a:spLocks noChangeShapeType="1"/>
          </p:cNvSpPr>
          <p:nvPr/>
        </p:nvSpPr>
        <p:spPr bwMode="auto">
          <a:xfrm flipH="1" flipV="1">
            <a:off x="1295400" y="1371600"/>
            <a:ext cx="1066800" cy="1905000"/>
          </a:xfrm>
          <a:prstGeom prst="line">
            <a:avLst/>
          </a:prstGeom>
          <a:noFill/>
          <a:ln w="12700" cap="sq">
            <a:solidFill>
              <a:schemeClr val="tx1"/>
            </a:solidFill>
            <a:round/>
            <a:headEnd type="none" w="sm" len="sm"/>
            <a:tailEnd type="triangle" w="sm" len="sm"/>
          </a:ln>
          <a:effectLst/>
        </p:spPr>
        <p:txBody>
          <a:bodyPr wrap="none"/>
          <a:lstStyle/>
          <a:p>
            <a:endParaRPr lang="id-ID"/>
          </a:p>
        </p:txBody>
      </p:sp>
      <p:sp>
        <p:nvSpPr>
          <p:cNvPr id="20499" name="Line 19"/>
          <p:cNvSpPr>
            <a:spLocks noChangeShapeType="1"/>
          </p:cNvSpPr>
          <p:nvPr/>
        </p:nvSpPr>
        <p:spPr bwMode="auto">
          <a:xfrm>
            <a:off x="1676400" y="3733800"/>
            <a:ext cx="457200" cy="838200"/>
          </a:xfrm>
          <a:prstGeom prst="line">
            <a:avLst/>
          </a:prstGeom>
          <a:noFill/>
          <a:ln w="12700" cap="sq">
            <a:solidFill>
              <a:schemeClr val="tx1"/>
            </a:solidFill>
            <a:round/>
            <a:headEnd type="none" w="sm" len="sm"/>
            <a:tailEnd type="triangle" w="sm" len="sm"/>
          </a:ln>
          <a:effectLst/>
        </p:spPr>
        <p:txBody>
          <a:bodyPr wrap="none"/>
          <a:lstStyle/>
          <a:p>
            <a:endParaRPr lang="id-ID"/>
          </a:p>
        </p:txBody>
      </p:sp>
      <p:sp>
        <p:nvSpPr>
          <p:cNvPr id="20500" name="Line 20"/>
          <p:cNvSpPr>
            <a:spLocks noChangeShapeType="1"/>
          </p:cNvSpPr>
          <p:nvPr/>
        </p:nvSpPr>
        <p:spPr bwMode="auto">
          <a:xfrm flipH="1" flipV="1">
            <a:off x="1295400" y="3124200"/>
            <a:ext cx="381000" cy="609600"/>
          </a:xfrm>
          <a:prstGeom prst="line">
            <a:avLst/>
          </a:prstGeom>
          <a:noFill/>
          <a:ln w="12700" cap="sq">
            <a:solidFill>
              <a:schemeClr val="tx1"/>
            </a:solidFill>
            <a:round/>
            <a:headEnd type="none" w="sm" len="sm"/>
            <a:tailEnd type="triangle" w="sm" len="sm"/>
          </a:ln>
          <a:effectLst/>
        </p:spPr>
        <p:txBody>
          <a:bodyPr wrap="none"/>
          <a:lstStyle/>
          <a:p>
            <a:endParaRPr lang="id-ID"/>
          </a:p>
        </p:txBody>
      </p:sp>
      <p:sp>
        <p:nvSpPr>
          <p:cNvPr id="20501" name="Line 21"/>
          <p:cNvSpPr>
            <a:spLocks noChangeShapeType="1"/>
          </p:cNvSpPr>
          <p:nvPr/>
        </p:nvSpPr>
        <p:spPr bwMode="auto">
          <a:xfrm flipV="1">
            <a:off x="3048000" y="4572000"/>
            <a:ext cx="685800" cy="762000"/>
          </a:xfrm>
          <a:prstGeom prst="line">
            <a:avLst/>
          </a:prstGeom>
          <a:noFill/>
          <a:ln w="12700" cap="sq">
            <a:solidFill>
              <a:schemeClr val="tx1"/>
            </a:solidFill>
            <a:round/>
            <a:headEnd type="none" w="sm" len="sm"/>
            <a:tailEnd type="triangle" w="sm" len="sm"/>
          </a:ln>
          <a:effectLst/>
        </p:spPr>
        <p:txBody>
          <a:bodyPr wrap="none"/>
          <a:lstStyle/>
          <a:p>
            <a:endParaRPr lang="id-ID"/>
          </a:p>
        </p:txBody>
      </p:sp>
      <p:sp>
        <p:nvSpPr>
          <p:cNvPr id="20502" name="Line 22"/>
          <p:cNvSpPr>
            <a:spLocks noChangeShapeType="1"/>
          </p:cNvSpPr>
          <p:nvPr/>
        </p:nvSpPr>
        <p:spPr bwMode="auto">
          <a:xfrm flipH="1" flipV="1">
            <a:off x="5181600" y="4724400"/>
            <a:ext cx="838200" cy="914400"/>
          </a:xfrm>
          <a:prstGeom prst="line">
            <a:avLst/>
          </a:prstGeom>
          <a:noFill/>
          <a:ln w="12700" cap="sq">
            <a:solidFill>
              <a:schemeClr val="tx1"/>
            </a:solidFill>
            <a:round/>
            <a:headEnd type="none" w="sm" len="sm"/>
            <a:tailEnd type="triangle" w="sm" len="sm"/>
          </a:ln>
          <a:effectLst/>
        </p:spPr>
        <p:txBody>
          <a:bodyPr wrap="none"/>
          <a:lstStyle/>
          <a:p>
            <a:endParaRPr lang="id-ID"/>
          </a:p>
        </p:txBody>
      </p:sp>
      <p:sp>
        <p:nvSpPr>
          <p:cNvPr id="20503" name="Line 23"/>
          <p:cNvSpPr>
            <a:spLocks noChangeShapeType="1"/>
          </p:cNvSpPr>
          <p:nvPr/>
        </p:nvSpPr>
        <p:spPr bwMode="auto">
          <a:xfrm>
            <a:off x="1981200" y="914400"/>
            <a:ext cx="228600" cy="457200"/>
          </a:xfrm>
          <a:prstGeom prst="line">
            <a:avLst/>
          </a:prstGeom>
          <a:noFill/>
          <a:ln w="12700" cap="sq">
            <a:solidFill>
              <a:schemeClr val="tx1"/>
            </a:solidFill>
            <a:round/>
            <a:headEnd type="none" w="sm" len="sm"/>
            <a:tailEnd type="triangle" w="sm" len="sm"/>
          </a:ln>
          <a:effectLst/>
        </p:spPr>
        <p:txBody>
          <a:bodyPr wrap="none"/>
          <a:lstStyle/>
          <a:p>
            <a:endParaRPr lang="id-ID"/>
          </a:p>
        </p:txBody>
      </p:sp>
      <p:sp>
        <p:nvSpPr>
          <p:cNvPr id="20504" name="Line 24"/>
          <p:cNvSpPr>
            <a:spLocks noChangeShapeType="1"/>
          </p:cNvSpPr>
          <p:nvPr/>
        </p:nvSpPr>
        <p:spPr bwMode="auto">
          <a:xfrm flipH="1" flipV="1">
            <a:off x="5410200" y="2971800"/>
            <a:ext cx="1219200" cy="762000"/>
          </a:xfrm>
          <a:prstGeom prst="line">
            <a:avLst/>
          </a:prstGeom>
          <a:noFill/>
          <a:ln w="12700" cap="sq">
            <a:solidFill>
              <a:schemeClr val="bg2"/>
            </a:solidFill>
            <a:round/>
            <a:headEnd type="none" w="sm" len="sm"/>
            <a:tailEnd type="triangle" w="sm" len="sm"/>
          </a:ln>
          <a:effectLst/>
        </p:spPr>
        <p:txBody>
          <a:bodyPr wrap="none"/>
          <a:lstStyle/>
          <a:p>
            <a:endParaRPr lang="id-ID"/>
          </a:p>
        </p:txBody>
      </p:sp>
      <p:sp>
        <p:nvSpPr>
          <p:cNvPr id="20505" name="Text Box 25"/>
          <p:cNvSpPr txBox="1">
            <a:spLocks noChangeArrowheads="1"/>
          </p:cNvSpPr>
          <p:nvPr/>
        </p:nvSpPr>
        <p:spPr bwMode="auto">
          <a:xfrm rot="-3728042">
            <a:off x="4289426" y="5440362"/>
            <a:ext cx="1682750" cy="396875"/>
          </a:xfrm>
          <a:prstGeom prst="rect">
            <a:avLst/>
          </a:prstGeom>
          <a:noFill/>
          <a:ln w="12700" cap="sq">
            <a:noFill/>
            <a:miter lim="800000"/>
            <a:headEnd type="none" w="sm" len="sm"/>
            <a:tailEnd type="none" w="sm" len="sm"/>
          </a:ln>
          <a:effectLst/>
        </p:spPr>
        <p:txBody>
          <a:bodyPr wrap="none">
            <a:spAutoFit/>
          </a:bodyPr>
          <a:lstStyle/>
          <a:p>
            <a:r>
              <a:rPr lang="en-US" sz="2000">
                <a:solidFill>
                  <a:srgbClr val="CC0000"/>
                </a:solidFill>
                <a:latin typeface="Impact" pitchFamily="34" charset="0"/>
              </a:rPr>
              <a:t>JARI-JARI BUMI</a:t>
            </a:r>
          </a:p>
        </p:txBody>
      </p:sp>
      <p:sp>
        <p:nvSpPr>
          <p:cNvPr id="20506" name="Text Box 26"/>
          <p:cNvSpPr txBox="1">
            <a:spLocks noChangeArrowheads="1"/>
          </p:cNvSpPr>
          <p:nvPr/>
        </p:nvSpPr>
        <p:spPr bwMode="auto">
          <a:xfrm>
            <a:off x="6019800" y="5105400"/>
            <a:ext cx="2640013" cy="701675"/>
          </a:xfrm>
          <a:prstGeom prst="rect">
            <a:avLst/>
          </a:prstGeom>
          <a:noFill/>
          <a:ln w="12700" cap="sq">
            <a:noFill/>
            <a:miter lim="800000"/>
            <a:headEnd type="none" w="sm" len="sm"/>
            <a:tailEnd type="none" w="sm" len="sm"/>
          </a:ln>
          <a:effectLst/>
        </p:spPr>
        <p:txBody>
          <a:bodyPr wrap="none">
            <a:spAutoFit/>
          </a:bodyPr>
          <a:lstStyle/>
          <a:p>
            <a:r>
              <a:rPr lang="en-US" sz="2000">
                <a:solidFill>
                  <a:schemeClr val="tx2"/>
                </a:solidFill>
                <a:latin typeface="Impact" pitchFamily="34" charset="0"/>
              </a:rPr>
              <a:t>WIL ZEE INDONESIA</a:t>
            </a:r>
          </a:p>
          <a:p>
            <a:r>
              <a:rPr lang="en-US" sz="2000">
                <a:solidFill>
                  <a:schemeClr val="tx2"/>
                </a:solidFill>
                <a:latin typeface="Impact" pitchFamily="34" charset="0"/>
              </a:rPr>
              <a:t>200 MIL DR PANGKL LAUT</a:t>
            </a:r>
          </a:p>
        </p:txBody>
      </p:sp>
      <p:sp>
        <p:nvSpPr>
          <p:cNvPr id="20507" name="Text Box 27"/>
          <p:cNvSpPr txBox="1">
            <a:spLocks noChangeArrowheads="1"/>
          </p:cNvSpPr>
          <p:nvPr/>
        </p:nvSpPr>
        <p:spPr bwMode="auto">
          <a:xfrm>
            <a:off x="3514725" y="3333750"/>
            <a:ext cx="2006600" cy="581025"/>
          </a:xfrm>
          <a:prstGeom prst="rect">
            <a:avLst/>
          </a:prstGeom>
          <a:noFill/>
          <a:ln w="12700" cap="sq">
            <a:noFill/>
            <a:miter lim="800000"/>
            <a:headEnd type="none" w="sm" len="sm"/>
            <a:tailEnd type="none" w="sm" len="sm"/>
          </a:ln>
          <a:effectLst/>
        </p:spPr>
        <p:txBody>
          <a:bodyPr wrap="none">
            <a:spAutoFit/>
          </a:bodyPr>
          <a:lstStyle/>
          <a:p>
            <a:r>
              <a:rPr lang="en-US" sz="1600">
                <a:solidFill>
                  <a:schemeClr val="tx2"/>
                </a:solidFill>
                <a:latin typeface="Impact" pitchFamily="34" charset="0"/>
              </a:rPr>
              <a:t>PANJANG KATULISTIWA</a:t>
            </a:r>
          </a:p>
          <a:p>
            <a:r>
              <a:rPr lang="en-US" sz="1600">
                <a:solidFill>
                  <a:schemeClr val="tx2"/>
                </a:solidFill>
                <a:latin typeface="Impact" pitchFamily="34" charset="0"/>
              </a:rPr>
              <a:t>IND 6110 KM</a:t>
            </a:r>
          </a:p>
        </p:txBody>
      </p:sp>
      <p:sp>
        <p:nvSpPr>
          <p:cNvPr id="20508" name="Text Box 28"/>
          <p:cNvSpPr txBox="1">
            <a:spLocks noChangeArrowheads="1"/>
          </p:cNvSpPr>
          <p:nvPr/>
        </p:nvSpPr>
        <p:spPr bwMode="auto">
          <a:xfrm>
            <a:off x="6613525" y="3536950"/>
            <a:ext cx="2187575" cy="366713"/>
          </a:xfrm>
          <a:prstGeom prst="rect">
            <a:avLst/>
          </a:prstGeom>
          <a:noFill/>
          <a:ln w="12700" cap="sq">
            <a:noFill/>
            <a:miter lim="800000"/>
            <a:headEnd type="none" w="sm" len="sm"/>
            <a:tailEnd type="none" w="sm" len="sm"/>
          </a:ln>
          <a:effectLst/>
        </p:spPr>
        <p:txBody>
          <a:bodyPr wrap="none">
            <a:spAutoFit/>
          </a:bodyPr>
          <a:lstStyle/>
          <a:p>
            <a:r>
              <a:rPr lang="en-US" sz="1800">
                <a:solidFill>
                  <a:schemeClr val="tx2"/>
                </a:solidFill>
                <a:latin typeface="Impact" pitchFamily="34" charset="0"/>
              </a:rPr>
              <a:t>BATAS WIL UDARA NAS</a:t>
            </a:r>
          </a:p>
        </p:txBody>
      </p:sp>
      <p:sp>
        <p:nvSpPr>
          <p:cNvPr id="20509" name="Text Box 29"/>
          <p:cNvSpPr txBox="1">
            <a:spLocks noChangeArrowheads="1"/>
          </p:cNvSpPr>
          <p:nvPr/>
        </p:nvSpPr>
        <p:spPr bwMode="auto">
          <a:xfrm>
            <a:off x="1355725" y="5467350"/>
            <a:ext cx="1627188" cy="825500"/>
          </a:xfrm>
          <a:prstGeom prst="rect">
            <a:avLst/>
          </a:prstGeom>
          <a:noFill/>
          <a:ln w="12700" cap="sq">
            <a:noFill/>
            <a:miter lim="800000"/>
            <a:headEnd type="none" w="sm" len="sm"/>
            <a:tailEnd type="none" w="sm" len="sm"/>
          </a:ln>
          <a:effectLst/>
        </p:spPr>
        <p:txBody>
          <a:bodyPr wrap="none">
            <a:spAutoFit/>
          </a:bodyPr>
          <a:lstStyle/>
          <a:p>
            <a:r>
              <a:rPr lang="en-US" sz="1600">
                <a:solidFill>
                  <a:schemeClr val="tx2"/>
                </a:solidFill>
                <a:latin typeface="Impact" pitchFamily="34" charset="0"/>
              </a:rPr>
              <a:t>WIL TERITORIAL RI</a:t>
            </a:r>
          </a:p>
          <a:p>
            <a:r>
              <a:rPr lang="en-US" sz="1600">
                <a:solidFill>
                  <a:schemeClr val="tx2"/>
                </a:solidFill>
                <a:latin typeface="Impact" pitchFamily="34" charset="0"/>
              </a:rPr>
              <a:t>12 MIL DR GARIS</a:t>
            </a:r>
          </a:p>
          <a:p>
            <a:r>
              <a:rPr lang="en-US" sz="1600">
                <a:solidFill>
                  <a:schemeClr val="tx2"/>
                </a:solidFill>
                <a:latin typeface="Impact" pitchFamily="34" charset="0"/>
              </a:rPr>
              <a:t>PANGKAL LAUT</a:t>
            </a:r>
          </a:p>
        </p:txBody>
      </p:sp>
      <p:sp>
        <p:nvSpPr>
          <p:cNvPr id="20510" name="Text Box 30"/>
          <p:cNvSpPr txBox="1">
            <a:spLocks noChangeArrowheads="1"/>
          </p:cNvSpPr>
          <p:nvPr/>
        </p:nvSpPr>
        <p:spPr bwMode="auto">
          <a:xfrm>
            <a:off x="1476375" y="590550"/>
            <a:ext cx="2087563" cy="336550"/>
          </a:xfrm>
          <a:prstGeom prst="rect">
            <a:avLst/>
          </a:prstGeom>
          <a:noFill/>
          <a:ln w="12700" cap="sq">
            <a:noFill/>
            <a:miter lim="800000"/>
            <a:headEnd type="none" w="sm" len="sm"/>
            <a:tailEnd type="none" w="sm" len="sm"/>
          </a:ln>
          <a:effectLst/>
        </p:spPr>
        <p:txBody>
          <a:bodyPr>
            <a:spAutoFit/>
          </a:bodyPr>
          <a:lstStyle/>
          <a:p>
            <a:pPr algn="ctr"/>
            <a:r>
              <a:rPr lang="en-US" sz="1600">
                <a:solidFill>
                  <a:schemeClr val="tx2"/>
                </a:solidFill>
                <a:latin typeface="Impact" pitchFamily="34" charset="0"/>
              </a:rPr>
              <a:t>LEBAR GSO 150 KM</a:t>
            </a:r>
          </a:p>
        </p:txBody>
      </p:sp>
      <p:sp>
        <p:nvSpPr>
          <p:cNvPr id="20511" name="Text Box 31"/>
          <p:cNvSpPr txBox="1">
            <a:spLocks noChangeArrowheads="1"/>
          </p:cNvSpPr>
          <p:nvPr/>
        </p:nvSpPr>
        <p:spPr bwMode="auto">
          <a:xfrm>
            <a:off x="2971800" y="1101725"/>
            <a:ext cx="2624138" cy="304800"/>
          </a:xfrm>
          <a:prstGeom prst="rect">
            <a:avLst/>
          </a:prstGeom>
          <a:noFill/>
          <a:ln w="12700" cap="sq">
            <a:noFill/>
            <a:miter lim="800000"/>
            <a:headEnd type="none" w="sm" len="sm"/>
            <a:tailEnd type="none" w="sm" len="sm"/>
          </a:ln>
          <a:effectLst/>
        </p:spPr>
        <p:txBody>
          <a:bodyPr wrap="none">
            <a:spAutoFit/>
          </a:bodyPr>
          <a:lstStyle/>
          <a:p>
            <a:r>
              <a:rPr lang="en-US" sz="1400">
                <a:solidFill>
                  <a:schemeClr val="tx2"/>
                </a:solidFill>
                <a:latin typeface="Impact" pitchFamily="34" charset="0"/>
              </a:rPr>
              <a:t>33979 KM = SELURUH KELILING GSO</a:t>
            </a:r>
          </a:p>
        </p:txBody>
      </p:sp>
      <p:sp>
        <p:nvSpPr>
          <p:cNvPr id="20512" name="Text Box 32"/>
          <p:cNvSpPr txBox="1">
            <a:spLocks noChangeArrowheads="1"/>
          </p:cNvSpPr>
          <p:nvPr/>
        </p:nvSpPr>
        <p:spPr bwMode="auto">
          <a:xfrm>
            <a:off x="3794125" y="1377950"/>
            <a:ext cx="1250950" cy="304800"/>
          </a:xfrm>
          <a:prstGeom prst="rect">
            <a:avLst/>
          </a:prstGeom>
          <a:noFill/>
          <a:ln w="12700" cap="sq">
            <a:noFill/>
            <a:miter lim="800000"/>
            <a:headEnd type="none" w="sm" len="sm"/>
            <a:tailEnd type="none" w="sm" len="sm"/>
          </a:ln>
          <a:effectLst/>
        </p:spPr>
        <p:txBody>
          <a:bodyPr wrap="none">
            <a:spAutoFit/>
          </a:bodyPr>
          <a:lstStyle/>
          <a:p>
            <a:r>
              <a:rPr lang="en-US" sz="1400">
                <a:solidFill>
                  <a:schemeClr val="tx2"/>
                </a:solidFill>
                <a:latin typeface="Impact" pitchFamily="34" charset="0"/>
              </a:rPr>
              <a:t>GSO INDONESIA</a:t>
            </a:r>
          </a:p>
        </p:txBody>
      </p:sp>
      <p:sp>
        <p:nvSpPr>
          <p:cNvPr id="20513" name="Text Box 33"/>
          <p:cNvSpPr txBox="1">
            <a:spLocks noChangeArrowheads="1"/>
          </p:cNvSpPr>
          <p:nvPr/>
        </p:nvSpPr>
        <p:spPr bwMode="auto">
          <a:xfrm>
            <a:off x="7451725" y="1327150"/>
            <a:ext cx="1693863" cy="641350"/>
          </a:xfrm>
          <a:prstGeom prst="rect">
            <a:avLst/>
          </a:prstGeom>
          <a:noFill/>
          <a:ln w="12700" cap="sq">
            <a:noFill/>
            <a:miter lim="800000"/>
            <a:headEnd type="none" w="sm" len="sm"/>
            <a:tailEnd type="none" w="sm" len="sm"/>
          </a:ln>
          <a:effectLst/>
        </p:spPr>
        <p:txBody>
          <a:bodyPr wrap="none">
            <a:spAutoFit/>
          </a:bodyPr>
          <a:lstStyle/>
          <a:p>
            <a:r>
              <a:rPr lang="en-US" sz="1800">
                <a:solidFill>
                  <a:schemeClr val="tx2"/>
                </a:solidFill>
                <a:latin typeface="Impact" pitchFamily="34" charset="0"/>
              </a:rPr>
              <a:t>BATAS ANTRIKSA</a:t>
            </a:r>
          </a:p>
          <a:p>
            <a:r>
              <a:rPr lang="en-US" sz="1800">
                <a:solidFill>
                  <a:schemeClr val="tx2"/>
                </a:solidFill>
                <a:latin typeface="Impact" pitchFamily="34" charset="0"/>
              </a:rPr>
              <a:t>INDONESIA</a:t>
            </a:r>
          </a:p>
        </p:txBody>
      </p:sp>
      <p:sp>
        <p:nvSpPr>
          <p:cNvPr id="20514" name="Text Box 34"/>
          <p:cNvSpPr txBox="1">
            <a:spLocks noChangeArrowheads="1"/>
          </p:cNvSpPr>
          <p:nvPr/>
        </p:nvSpPr>
        <p:spPr bwMode="auto">
          <a:xfrm>
            <a:off x="914400" y="2133600"/>
            <a:ext cx="1052513" cy="366713"/>
          </a:xfrm>
          <a:prstGeom prst="rect">
            <a:avLst/>
          </a:prstGeom>
          <a:noFill/>
          <a:ln w="12700" cap="sq">
            <a:noFill/>
            <a:miter lim="800000"/>
            <a:headEnd type="none" w="sm" len="sm"/>
            <a:tailEnd type="none" w="sm" len="sm"/>
          </a:ln>
          <a:effectLst/>
        </p:spPr>
        <p:txBody>
          <a:bodyPr wrap="none">
            <a:spAutoFit/>
          </a:bodyPr>
          <a:lstStyle/>
          <a:p>
            <a:r>
              <a:rPr lang="en-US" sz="1800">
                <a:solidFill>
                  <a:schemeClr val="tx2"/>
                </a:solidFill>
                <a:latin typeface="Impact" pitchFamily="34" charset="0"/>
              </a:rPr>
              <a:t>35761 KM</a:t>
            </a:r>
          </a:p>
        </p:txBody>
      </p:sp>
      <p:sp>
        <p:nvSpPr>
          <p:cNvPr id="20515" name="Text Box 35"/>
          <p:cNvSpPr txBox="1">
            <a:spLocks noChangeArrowheads="1"/>
          </p:cNvSpPr>
          <p:nvPr/>
        </p:nvSpPr>
        <p:spPr bwMode="auto">
          <a:xfrm>
            <a:off x="1127125" y="3689350"/>
            <a:ext cx="806450" cy="366713"/>
          </a:xfrm>
          <a:prstGeom prst="rect">
            <a:avLst/>
          </a:prstGeom>
          <a:noFill/>
          <a:ln w="12700" cap="sq">
            <a:noFill/>
            <a:miter lim="800000"/>
            <a:headEnd type="none" w="sm" len="sm"/>
            <a:tailEnd type="none" w="sm" len="sm"/>
          </a:ln>
          <a:effectLst/>
        </p:spPr>
        <p:txBody>
          <a:bodyPr wrap="none">
            <a:spAutoFit/>
          </a:bodyPr>
          <a:lstStyle/>
          <a:p>
            <a:r>
              <a:rPr lang="en-US" sz="1800">
                <a:solidFill>
                  <a:schemeClr val="tx2"/>
                </a:solidFill>
                <a:latin typeface="Impact" pitchFamily="34" charset="0"/>
              </a:rPr>
              <a:t>110 KM</a:t>
            </a:r>
          </a:p>
        </p:txBody>
      </p:sp>
      <p:sp>
        <p:nvSpPr>
          <p:cNvPr id="20516" name="Text Box 36"/>
          <p:cNvSpPr txBox="1">
            <a:spLocks noChangeArrowheads="1"/>
          </p:cNvSpPr>
          <p:nvPr/>
        </p:nvSpPr>
        <p:spPr bwMode="auto">
          <a:xfrm>
            <a:off x="3489325" y="1617663"/>
            <a:ext cx="1487488" cy="304800"/>
          </a:xfrm>
          <a:prstGeom prst="rect">
            <a:avLst/>
          </a:prstGeom>
          <a:noFill/>
          <a:ln w="12700" cap="sq">
            <a:noFill/>
            <a:miter lim="800000"/>
            <a:headEnd type="none" w="sm" len="sm"/>
            <a:tailEnd type="none" w="sm" len="sm"/>
          </a:ln>
          <a:effectLst/>
        </p:spPr>
        <p:txBody>
          <a:bodyPr wrap="none">
            <a:spAutoFit/>
          </a:bodyPr>
          <a:lstStyle/>
          <a:p>
            <a:r>
              <a:rPr lang="en-US" sz="1400">
                <a:solidFill>
                  <a:schemeClr val="tx2"/>
                </a:solidFill>
                <a:latin typeface="Impact" pitchFamily="34" charset="0"/>
              </a:rPr>
              <a:t>TEBAL GSO 350 KM</a:t>
            </a:r>
          </a:p>
        </p:txBody>
      </p:sp>
      <p:sp>
        <p:nvSpPr>
          <p:cNvPr id="20517" name="Text Box 37"/>
          <p:cNvSpPr txBox="1">
            <a:spLocks noChangeArrowheads="1"/>
          </p:cNvSpPr>
          <p:nvPr/>
        </p:nvSpPr>
        <p:spPr bwMode="auto">
          <a:xfrm>
            <a:off x="4098925" y="5060950"/>
            <a:ext cx="831850" cy="274638"/>
          </a:xfrm>
          <a:prstGeom prst="rect">
            <a:avLst/>
          </a:prstGeom>
          <a:noFill/>
          <a:ln w="12700" cap="sq">
            <a:noFill/>
            <a:miter lim="800000"/>
            <a:headEnd type="none" w="sm" len="sm"/>
            <a:tailEnd type="none" w="sm" len="sm"/>
          </a:ln>
          <a:effectLst/>
        </p:spPr>
        <p:txBody>
          <a:bodyPr wrap="none">
            <a:spAutoFit/>
          </a:bodyPr>
          <a:lstStyle/>
          <a:p>
            <a:r>
              <a:rPr lang="en-US" sz="1200">
                <a:solidFill>
                  <a:schemeClr val="tx2"/>
                </a:solidFill>
                <a:latin typeface="Impact" pitchFamily="34" charset="0"/>
              </a:rPr>
              <a:t>40.000 KM</a:t>
            </a:r>
          </a:p>
        </p:txBody>
      </p:sp>
      <p:sp>
        <p:nvSpPr>
          <p:cNvPr id="20518" name="Text Box 38"/>
          <p:cNvSpPr txBox="1">
            <a:spLocks noChangeArrowheads="1"/>
          </p:cNvSpPr>
          <p:nvPr/>
        </p:nvSpPr>
        <p:spPr bwMode="auto">
          <a:xfrm>
            <a:off x="5622925" y="234950"/>
            <a:ext cx="1944688" cy="396875"/>
          </a:xfrm>
          <a:prstGeom prst="rect">
            <a:avLst/>
          </a:prstGeom>
          <a:noFill/>
          <a:ln w="12700" cap="sq">
            <a:noFill/>
            <a:miter lim="800000"/>
            <a:headEnd type="none" w="sm" len="sm"/>
            <a:tailEnd type="none" w="sm" len="sm"/>
          </a:ln>
          <a:effectLst/>
        </p:spPr>
        <p:txBody>
          <a:bodyPr wrap="none">
            <a:spAutoFit/>
          </a:bodyPr>
          <a:lstStyle/>
          <a:p>
            <a:r>
              <a:rPr lang="en-US" sz="2000">
                <a:solidFill>
                  <a:schemeClr val="tx2"/>
                </a:solidFill>
                <a:latin typeface="Impact" pitchFamily="34" charset="0"/>
              </a:rPr>
              <a:t>ALAM JAGAD RAYA</a:t>
            </a:r>
          </a:p>
        </p:txBody>
      </p:sp>
      <p:sp>
        <p:nvSpPr>
          <p:cNvPr id="20519" name="Freeform 39"/>
          <p:cNvSpPr>
            <a:spLocks/>
          </p:cNvSpPr>
          <p:nvPr/>
        </p:nvSpPr>
        <p:spPr bwMode="auto">
          <a:xfrm>
            <a:off x="3765550" y="4249738"/>
            <a:ext cx="214313" cy="233362"/>
          </a:xfrm>
          <a:custGeom>
            <a:avLst/>
            <a:gdLst/>
            <a:ahLst/>
            <a:cxnLst>
              <a:cxn ang="0">
                <a:pos x="0" y="0"/>
              </a:cxn>
              <a:cxn ang="0">
                <a:pos x="22" y="34"/>
              </a:cxn>
              <a:cxn ang="0">
                <a:pos x="56" y="56"/>
              </a:cxn>
              <a:cxn ang="0">
                <a:pos x="68" y="101"/>
              </a:cxn>
              <a:cxn ang="0">
                <a:pos x="135" y="147"/>
              </a:cxn>
              <a:cxn ang="0">
                <a:pos x="0" y="0"/>
              </a:cxn>
            </a:cxnLst>
            <a:rect l="0" t="0" r="r" b="b"/>
            <a:pathLst>
              <a:path w="135" h="147">
                <a:moveTo>
                  <a:pt x="0" y="0"/>
                </a:moveTo>
                <a:cubicBezTo>
                  <a:pt x="7" y="11"/>
                  <a:pt x="12" y="24"/>
                  <a:pt x="22" y="34"/>
                </a:cubicBezTo>
                <a:cubicBezTo>
                  <a:pt x="32" y="44"/>
                  <a:pt x="48" y="45"/>
                  <a:pt x="56" y="56"/>
                </a:cubicBezTo>
                <a:cubicBezTo>
                  <a:pt x="65" y="69"/>
                  <a:pt x="60" y="88"/>
                  <a:pt x="68" y="101"/>
                </a:cubicBezTo>
                <a:cubicBezTo>
                  <a:pt x="88" y="136"/>
                  <a:pt x="102" y="135"/>
                  <a:pt x="135" y="147"/>
                </a:cubicBezTo>
                <a:cubicBezTo>
                  <a:pt x="108" y="64"/>
                  <a:pt x="73" y="36"/>
                  <a:pt x="0" y="0"/>
                </a:cubicBezTo>
                <a:close/>
              </a:path>
            </a:pathLst>
          </a:custGeom>
          <a:solidFill>
            <a:schemeClr val="accent1"/>
          </a:solidFill>
          <a:ln w="12700" cap="sq" cmpd="sng">
            <a:solidFill>
              <a:schemeClr val="bg2"/>
            </a:solidFill>
            <a:prstDash val="solid"/>
            <a:round/>
            <a:headEnd type="none" w="sm" len="sm"/>
            <a:tailEnd type="none" w="sm" len="sm"/>
          </a:ln>
          <a:effectLst/>
        </p:spPr>
        <p:txBody>
          <a:bodyPr wrap="none"/>
          <a:lstStyle/>
          <a:p>
            <a:endParaRPr lang="id-ID"/>
          </a:p>
        </p:txBody>
      </p:sp>
      <p:sp>
        <p:nvSpPr>
          <p:cNvPr id="20520" name="Freeform 40"/>
          <p:cNvSpPr>
            <a:spLocks/>
          </p:cNvSpPr>
          <p:nvPr/>
        </p:nvSpPr>
        <p:spPr bwMode="auto">
          <a:xfrm>
            <a:off x="4141788" y="4464050"/>
            <a:ext cx="341312" cy="112713"/>
          </a:xfrm>
          <a:custGeom>
            <a:avLst/>
            <a:gdLst/>
            <a:ahLst/>
            <a:cxnLst>
              <a:cxn ang="0">
                <a:pos x="0" y="12"/>
              </a:cxn>
              <a:cxn ang="0">
                <a:pos x="90" y="0"/>
              </a:cxn>
              <a:cxn ang="0">
                <a:pos x="215" y="45"/>
              </a:cxn>
              <a:cxn ang="0">
                <a:pos x="0" y="12"/>
              </a:cxn>
            </a:cxnLst>
            <a:rect l="0" t="0" r="r" b="b"/>
            <a:pathLst>
              <a:path w="215" h="71">
                <a:moveTo>
                  <a:pt x="0" y="12"/>
                </a:moveTo>
                <a:cubicBezTo>
                  <a:pt x="30" y="8"/>
                  <a:pt x="60" y="0"/>
                  <a:pt x="90" y="0"/>
                </a:cubicBezTo>
                <a:cubicBezTo>
                  <a:pt x="140" y="0"/>
                  <a:pt x="171" y="31"/>
                  <a:pt x="215" y="45"/>
                </a:cubicBezTo>
                <a:cubicBezTo>
                  <a:pt x="141" y="71"/>
                  <a:pt x="64" y="53"/>
                  <a:pt x="0" y="12"/>
                </a:cubicBezTo>
                <a:close/>
              </a:path>
            </a:pathLst>
          </a:custGeom>
          <a:solidFill>
            <a:schemeClr val="accent1"/>
          </a:solidFill>
          <a:ln w="12700" cap="sq" cmpd="sng">
            <a:solidFill>
              <a:schemeClr val="bg2"/>
            </a:solidFill>
            <a:prstDash val="solid"/>
            <a:round/>
            <a:headEnd type="none" w="sm" len="sm"/>
            <a:tailEnd type="none" w="sm" len="sm"/>
          </a:ln>
          <a:effectLst/>
        </p:spPr>
        <p:txBody>
          <a:bodyPr wrap="none"/>
          <a:lstStyle/>
          <a:p>
            <a:endParaRPr lang="id-ID"/>
          </a:p>
        </p:txBody>
      </p:sp>
      <p:sp>
        <p:nvSpPr>
          <p:cNvPr id="20521" name="Freeform 41"/>
          <p:cNvSpPr>
            <a:spLocks/>
          </p:cNvSpPr>
          <p:nvPr/>
        </p:nvSpPr>
        <p:spPr bwMode="auto">
          <a:xfrm>
            <a:off x="4625975" y="4441825"/>
            <a:ext cx="376238" cy="152400"/>
          </a:xfrm>
          <a:custGeom>
            <a:avLst/>
            <a:gdLst/>
            <a:ahLst/>
            <a:cxnLst>
              <a:cxn ang="0">
                <a:pos x="237" y="3"/>
              </a:cxn>
              <a:cxn ang="0">
                <a:pos x="45" y="14"/>
              </a:cxn>
              <a:cxn ang="0">
                <a:pos x="34" y="48"/>
              </a:cxn>
              <a:cxn ang="0">
                <a:pos x="0" y="59"/>
              </a:cxn>
              <a:cxn ang="0">
                <a:pos x="56" y="71"/>
              </a:cxn>
              <a:cxn ang="0">
                <a:pos x="90" y="93"/>
              </a:cxn>
              <a:cxn ang="0">
                <a:pos x="169" y="82"/>
              </a:cxn>
              <a:cxn ang="0">
                <a:pos x="237" y="3"/>
              </a:cxn>
            </a:cxnLst>
            <a:rect l="0" t="0" r="r" b="b"/>
            <a:pathLst>
              <a:path w="237" h="96">
                <a:moveTo>
                  <a:pt x="237" y="3"/>
                </a:moveTo>
                <a:cubicBezTo>
                  <a:pt x="173" y="7"/>
                  <a:pt x="108" y="0"/>
                  <a:pt x="45" y="14"/>
                </a:cubicBezTo>
                <a:cubicBezTo>
                  <a:pt x="33" y="17"/>
                  <a:pt x="42" y="40"/>
                  <a:pt x="34" y="48"/>
                </a:cubicBezTo>
                <a:cubicBezTo>
                  <a:pt x="26" y="56"/>
                  <a:pt x="11" y="55"/>
                  <a:pt x="0" y="59"/>
                </a:cubicBezTo>
                <a:cubicBezTo>
                  <a:pt x="19" y="63"/>
                  <a:pt x="38" y="64"/>
                  <a:pt x="56" y="71"/>
                </a:cubicBezTo>
                <a:cubicBezTo>
                  <a:pt x="69" y="76"/>
                  <a:pt x="77" y="92"/>
                  <a:pt x="90" y="93"/>
                </a:cubicBezTo>
                <a:cubicBezTo>
                  <a:pt x="116" y="96"/>
                  <a:pt x="143" y="86"/>
                  <a:pt x="169" y="82"/>
                </a:cubicBezTo>
                <a:cubicBezTo>
                  <a:pt x="199" y="37"/>
                  <a:pt x="185" y="20"/>
                  <a:pt x="237" y="3"/>
                </a:cubicBezTo>
                <a:close/>
              </a:path>
            </a:pathLst>
          </a:custGeom>
          <a:solidFill>
            <a:schemeClr val="accent1"/>
          </a:solidFill>
          <a:ln w="12700" cap="sq" cmpd="sng">
            <a:solidFill>
              <a:schemeClr val="bg2"/>
            </a:solidFill>
            <a:prstDash val="solid"/>
            <a:round/>
            <a:headEnd type="none" w="sm" len="sm"/>
            <a:tailEnd type="none" w="sm" len="sm"/>
          </a:ln>
          <a:effectLst/>
        </p:spPr>
        <p:txBody>
          <a:bodyPr wrap="none"/>
          <a:lstStyle/>
          <a:p>
            <a:endParaRPr lang="id-ID"/>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0505"/>
                                        </p:tgtEl>
                                        <p:attrNameLst>
                                          <p:attrName>style.visibility</p:attrName>
                                        </p:attrNameLst>
                                      </p:cBhvr>
                                      <p:to>
                                        <p:strVal val="visible"/>
                                      </p:to>
                                    </p:set>
                                    <p:anim calcmode="lin" valueType="num">
                                      <p:cBhvr>
                                        <p:cTn id="7" dur="500" fill="hold"/>
                                        <p:tgtEl>
                                          <p:spTgt spid="20505"/>
                                        </p:tgtEl>
                                        <p:attrNameLst>
                                          <p:attrName>ppt_w</p:attrName>
                                        </p:attrNameLst>
                                      </p:cBhvr>
                                      <p:tavLst>
                                        <p:tav tm="0">
                                          <p:val>
                                            <p:fltVal val="0"/>
                                          </p:val>
                                        </p:tav>
                                        <p:tav tm="100000">
                                          <p:val>
                                            <p:strVal val="#ppt_w"/>
                                          </p:val>
                                        </p:tav>
                                      </p:tavLst>
                                    </p:anim>
                                    <p:anim calcmode="lin" valueType="num">
                                      <p:cBhvr>
                                        <p:cTn id="8" dur="500" fill="hold"/>
                                        <p:tgtEl>
                                          <p:spTgt spid="2050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20506"/>
                                        </p:tgtEl>
                                        <p:attrNameLst>
                                          <p:attrName>style.visibility</p:attrName>
                                        </p:attrNameLst>
                                      </p:cBhvr>
                                      <p:to>
                                        <p:strVal val="visible"/>
                                      </p:to>
                                    </p:set>
                                    <p:anim calcmode="lin" valueType="num">
                                      <p:cBhvr>
                                        <p:cTn id="12" dur="500" fill="hold"/>
                                        <p:tgtEl>
                                          <p:spTgt spid="20506"/>
                                        </p:tgtEl>
                                        <p:attrNameLst>
                                          <p:attrName>ppt_w</p:attrName>
                                        </p:attrNameLst>
                                      </p:cBhvr>
                                      <p:tavLst>
                                        <p:tav tm="0">
                                          <p:val>
                                            <p:fltVal val="0"/>
                                          </p:val>
                                        </p:tav>
                                        <p:tav tm="100000">
                                          <p:val>
                                            <p:strVal val="#ppt_w"/>
                                          </p:val>
                                        </p:tav>
                                      </p:tavLst>
                                    </p:anim>
                                    <p:anim calcmode="lin" valueType="num">
                                      <p:cBhvr>
                                        <p:cTn id="13" dur="500" fill="hold"/>
                                        <p:tgtEl>
                                          <p:spTgt spid="2050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20507"/>
                                        </p:tgtEl>
                                        <p:attrNameLst>
                                          <p:attrName>style.visibility</p:attrName>
                                        </p:attrNameLst>
                                      </p:cBhvr>
                                      <p:to>
                                        <p:strVal val="visible"/>
                                      </p:to>
                                    </p:set>
                                    <p:anim calcmode="lin" valueType="num">
                                      <p:cBhvr>
                                        <p:cTn id="17" dur="500" fill="hold"/>
                                        <p:tgtEl>
                                          <p:spTgt spid="20507"/>
                                        </p:tgtEl>
                                        <p:attrNameLst>
                                          <p:attrName>ppt_w</p:attrName>
                                        </p:attrNameLst>
                                      </p:cBhvr>
                                      <p:tavLst>
                                        <p:tav tm="0">
                                          <p:val>
                                            <p:fltVal val="0"/>
                                          </p:val>
                                        </p:tav>
                                        <p:tav tm="100000">
                                          <p:val>
                                            <p:strVal val="#ppt_w"/>
                                          </p:val>
                                        </p:tav>
                                      </p:tavLst>
                                    </p:anim>
                                    <p:anim calcmode="lin" valueType="num">
                                      <p:cBhvr>
                                        <p:cTn id="18" dur="500" fill="hold"/>
                                        <p:tgtEl>
                                          <p:spTgt spid="2050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20508"/>
                                        </p:tgtEl>
                                        <p:attrNameLst>
                                          <p:attrName>style.visibility</p:attrName>
                                        </p:attrNameLst>
                                      </p:cBhvr>
                                      <p:to>
                                        <p:strVal val="visible"/>
                                      </p:to>
                                    </p:set>
                                    <p:anim calcmode="lin" valueType="num">
                                      <p:cBhvr>
                                        <p:cTn id="22" dur="500" fill="hold"/>
                                        <p:tgtEl>
                                          <p:spTgt spid="20508"/>
                                        </p:tgtEl>
                                        <p:attrNameLst>
                                          <p:attrName>ppt_w</p:attrName>
                                        </p:attrNameLst>
                                      </p:cBhvr>
                                      <p:tavLst>
                                        <p:tav tm="0">
                                          <p:val>
                                            <p:fltVal val="0"/>
                                          </p:val>
                                        </p:tav>
                                        <p:tav tm="100000">
                                          <p:val>
                                            <p:strVal val="#ppt_w"/>
                                          </p:val>
                                        </p:tav>
                                      </p:tavLst>
                                    </p:anim>
                                    <p:anim calcmode="lin" valueType="num">
                                      <p:cBhvr>
                                        <p:cTn id="23" dur="500" fill="hold"/>
                                        <p:tgtEl>
                                          <p:spTgt spid="2050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20509"/>
                                        </p:tgtEl>
                                        <p:attrNameLst>
                                          <p:attrName>style.visibility</p:attrName>
                                        </p:attrNameLst>
                                      </p:cBhvr>
                                      <p:to>
                                        <p:strVal val="visible"/>
                                      </p:to>
                                    </p:set>
                                    <p:anim calcmode="lin" valueType="num">
                                      <p:cBhvr>
                                        <p:cTn id="27" dur="500" fill="hold"/>
                                        <p:tgtEl>
                                          <p:spTgt spid="20509"/>
                                        </p:tgtEl>
                                        <p:attrNameLst>
                                          <p:attrName>ppt_w</p:attrName>
                                        </p:attrNameLst>
                                      </p:cBhvr>
                                      <p:tavLst>
                                        <p:tav tm="0">
                                          <p:val>
                                            <p:fltVal val="0"/>
                                          </p:val>
                                        </p:tav>
                                        <p:tav tm="100000">
                                          <p:val>
                                            <p:strVal val="#ppt_w"/>
                                          </p:val>
                                        </p:tav>
                                      </p:tavLst>
                                    </p:anim>
                                    <p:anim calcmode="lin" valueType="num">
                                      <p:cBhvr>
                                        <p:cTn id="28" dur="500" fill="hold"/>
                                        <p:tgtEl>
                                          <p:spTgt spid="20509"/>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20510"/>
                                        </p:tgtEl>
                                        <p:attrNameLst>
                                          <p:attrName>style.visibility</p:attrName>
                                        </p:attrNameLst>
                                      </p:cBhvr>
                                      <p:to>
                                        <p:strVal val="visible"/>
                                      </p:to>
                                    </p:set>
                                    <p:anim calcmode="lin" valueType="num">
                                      <p:cBhvr>
                                        <p:cTn id="32" dur="500" fill="hold"/>
                                        <p:tgtEl>
                                          <p:spTgt spid="20510"/>
                                        </p:tgtEl>
                                        <p:attrNameLst>
                                          <p:attrName>ppt_w</p:attrName>
                                        </p:attrNameLst>
                                      </p:cBhvr>
                                      <p:tavLst>
                                        <p:tav tm="0">
                                          <p:val>
                                            <p:fltVal val="0"/>
                                          </p:val>
                                        </p:tav>
                                        <p:tav tm="100000">
                                          <p:val>
                                            <p:strVal val="#ppt_w"/>
                                          </p:val>
                                        </p:tav>
                                      </p:tavLst>
                                    </p:anim>
                                    <p:anim calcmode="lin" valueType="num">
                                      <p:cBhvr>
                                        <p:cTn id="33" dur="500" fill="hold"/>
                                        <p:tgtEl>
                                          <p:spTgt spid="20510"/>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20511"/>
                                        </p:tgtEl>
                                        <p:attrNameLst>
                                          <p:attrName>style.visibility</p:attrName>
                                        </p:attrNameLst>
                                      </p:cBhvr>
                                      <p:to>
                                        <p:strVal val="visible"/>
                                      </p:to>
                                    </p:set>
                                    <p:anim calcmode="lin" valueType="num">
                                      <p:cBhvr>
                                        <p:cTn id="37" dur="500" fill="hold"/>
                                        <p:tgtEl>
                                          <p:spTgt spid="20511"/>
                                        </p:tgtEl>
                                        <p:attrNameLst>
                                          <p:attrName>ppt_w</p:attrName>
                                        </p:attrNameLst>
                                      </p:cBhvr>
                                      <p:tavLst>
                                        <p:tav tm="0">
                                          <p:val>
                                            <p:fltVal val="0"/>
                                          </p:val>
                                        </p:tav>
                                        <p:tav tm="100000">
                                          <p:val>
                                            <p:strVal val="#ppt_w"/>
                                          </p:val>
                                        </p:tav>
                                      </p:tavLst>
                                    </p:anim>
                                    <p:anim calcmode="lin" valueType="num">
                                      <p:cBhvr>
                                        <p:cTn id="38" dur="500" fill="hold"/>
                                        <p:tgtEl>
                                          <p:spTgt spid="20511"/>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20512"/>
                                        </p:tgtEl>
                                        <p:attrNameLst>
                                          <p:attrName>style.visibility</p:attrName>
                                        </p:attrNameLst>
                                      </p:cBhvr>
                                      <p:to>
                                        <p:strVal val="visible"/>
                                      </p:to>
                                    </p:set>
                                    <p:anim calcmode="lin" valueType="num">
                                      <p:cBhvr>
                                        <p:cTn id="42" dur="500" fill="hold"/>
                                        <p:tgtEl>
                                          <p:spTgt spid="20512"/>
                                        </p:tgtEl>
                                        <p:attrNameLst>
                                          <p:attrName>ppt_w</p:attrName>
                                        </p:attrNameLst>
                                      </p:cBhvr>
                                      <p:tavLst>
                                        <p:tav tm="0">
                                          <p:val>
                                            <p:fltVal val="0"/>
                                          </p:val>
                                        </p:tav>
                                        <p:tav tm="100000">
                                          <p:val>
                                            <p:strVal val="#ppt_w"/>
                                          </p:val>
                                        </p:tav>
                                      </p:tavLst>
                                    </p:anim>
                                    <p:anim calcmode="lin" valueType="num">
                                      <p:cBhvr>
                                        <p:cTn id="43" dur="500" fill="hold"/>
                                        <p:tgtEl>
                                          <p:spTgt spid="20512"/>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grpId="0" nodeType="afterEffect">
                                  <p:stCondLst>
                                    <p:cond delay="0"/>
                                  </p:stCondLst>
                                  <p:childTnLst>
                                    <p:set>
                                      <p:cBhvr>
                                        <p:cTn id="46" dur="1" fill="hold">
                                          <p:stCondLst>
                                            <p:cond delay="0"/>
                                          </p:stCondLst>
                                        </p:cTn>
                                        <p:tgtEl>
                                          <p:spTgt spid="20513"/>
                                        </p:tgtEl>
                                        <p:attrNameLst>
                                          <p:attrName>style.visibility</p:attrName>
                                        </p:attrNameLst>
                                      </p:cBhvr>
                                      <p:to>
                                        <p:strVal val="visible"/>
                                      </p:to>
                                    </p:set>
                                    <p:anim calcmode="lin" valueType="num">
                                      <p:cBhvr>
                                        <p:cTn id="47" dur="500" fill="hold"/>
                                        <p:tgtEl>
                                          <p:spTgt spid="20513"/>
                                        </p:tgtEl>
                                        <p:attrNameLst>
                                          <p:attrName>ppt_w</p:attrName>
                                        </p:attrNameLst>
                                      </p:cBhvr>
                                      <p:tavLst>
                                        <p:tav tm="0">
                                          <p:val>
                                            <p:fltVal val="0"/>
                                          </p:val>
                                        </p:tav>
                                        <p:tav tm="100000">
                                          <p:val>
                                            <p:strVal val="#ppt_w"/>
                                          </p:val>
                                        </p:tav>
                                      </p:tavLst>
                                    </p:anim>
                                    <p:anim calcmode="lin" valueType="num">
                                      <p:cBhvr>
                                        <p:cTn id="48" dur="500" fill="hold"/>
                                        <p:tgtEl>
                                          <p:spTgt spid="20513"/>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grpId="0" nodeType="afterEffect">
                                  <p:stCondLst>
                                    <p:cond delay="0"/>
                                  </p:stCondLst>
                                  <p:childTnLst>
                                    <p:set>
                                      <p:cBhvr>
                                        <p:cTn id="51" dur="1" fill="hold">
                                          <p:stCondLst>
                                            <p:cond delay="0"/>
                                          </p:stCondLst>
                                        </p:cTn>
                                        <p:tgtEl>
                                          <p:spTgt spid="20516"/>
                                        </p:tgtEl>
                                        <p:attrNameLst>
                                          <p:attrName>style.visibility</p:attrName>
                                        </p:attrNameLst>
                                      </p:cBhvr>
                                      <p:to>
                                        <p:strVal val="visible"/>
                                      </p:to>
                                    </p:set>
                                    <p:anim calcmode="lin" valueType="num">
                                      <p:cBhvr>
                                        <p:cTn id="52" dur="500" fill="hold"/>
                                        <p:tgtEl>
                                          <p:spTgt spid="20516"/>
                                        </p:tgtEl>
                                        <p:attrNameLst>
                                          <p:attrName>ppt_w</p:attrName>
                                        </p:attrNameLst>
                                      </p:cBhvr>
                                      <p:tavLst>
                                        <p:tav tm="0">
                                          <p:val>
                                            <p:fltVal val="0"/>
                                          </p:val>
                                        </p:tav>
                                        <p:tav tm="100000">
                                          <p:val>
                                            <p:strVal val="#ppt_w"/>
                                          </p:val>
                                        </p:tav>
                                      </p:tavLst>
                                    </p:anim>
                                    <p:anim calcmode="lin" valueType="num">
                                      <p:cBhvr>
                                        <p:cTn id="53" dur="500" fill="hold"/>
                                        <p:tgtEl>
                                          <p:spTgt spid="20516"/>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16" fill="hold" grpId="0" nodeType="afterEffect">
                                  <p:stCondLst>
                                    <p:cond delay="0"/>
                                  </p:stCondLst>
                                  <p:childTnLst>
                                    <p:set>
                                      <p:cBhvr>
                                        <p:cTn id="56" dur="1" fill="hold">
                                          <p:stCondLst>
                                            <p:cond delay="0"/>
                                          </p:stCondLst>
                                        </p:cTn>
                                        <p:tgtEl>
                                          <p:spTgt spid="20517"/>
                                        </p:tgtEl>
                                        <p:attrNameLst>
                                          <p:attrName>style.visibility</p:attrName>
                                        </p:attrNameLst>
                                      </p:cBhvr>
                                      <p:to>
                                        <p:strVal val="visible"/>
                                      </p:to>
                                    </p:set>
                                    <p:anim calcmode="lin" valueType="num">
                                      <p:cBhvr>
                                        <p:cTn id="57" dur="500" fill="hold"/>
                                        <p:tgtEl>
                                          <p:spTgt spid="20517"/>
                                        </p:tgtEl>
                                        <p:attrNameLst>
                                          <p:attrName>ppt_w</p:attrName>
                                        </p:attrNameLst>
                                      </p:cBhvr>
                                      <p:tavLst>
                                        <p:tav tm="0">
                                          <p:val>
                                            <p:fltVal val="0"/>
                                          </p:val>
                                        </p:tav>
                                        <p:tav tm="100000">
                                          <p:val>
                                            <p:strVal val="#ppt_w"/>
                                          </p:val>
                                        </p:tav>
                                      </p:tavLst>
                                    </p:anim>
                                    <p:anim calcmode="lin" valueType="num">
                                      <p:cBhvr>
                                        <p:cTn id="58" dur="500" fill="hold"/>
                                        <p:tgtEl>
                                          <p:spTgt spid="20517"/>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3" presetClass="entr" presetSubtype="16" fill="hold" grpId="0" nodeType="afterEffect">
                                  <p:stCondLst>
                                    <p:cond delay="0"/>
                                  </p:stCondLst>
                                  <p:childTnLst>
                                    <p:set>
                                      <p:cBhvr>
                                        <p:cTn id="61" dur="1" fill="hold">
                                          <p:stCondLst>
                                            <p:cond delay="0"/>
                                          </p:stCondLst>
                                        </p:cTn>
                                        <p:tgtEl>
                                          <p:spTgt spid="20518"/>
                                        </p:tgtEl>
                                        <p:attrNameLst>
                                          <p:attrName>style.visibility</p:attrName>
                                        </p:attrNameLst>
                                      </p:cBhvr>
                                      <p:to>
                                        <p:strVal val="visible"/>
                                      </p:to>
                                    </p:set>
                                    <p:anim calcmode="lin" valueType="num">
                                      <p:cBhvr>
                                        <p:cTn id="62" dur="500" fill="hold"/>
                                        <p:tgtEl>
                                          <p:spTgt spid="20518"/>
                                        </p:tgtEl>
                                        <p:attrNameLst>
                                          <p:attrName>ppt_w</p:attrName>
                                        </p:attrNameLst>
                                      </p:cBhvr>
                                      <p:tavLst>
                                        <p:tav tm="0">
                                          <p:val>
                                            <p:fltVal val="0"/>
                                          </p:val>
                                        </p:tav>
                                        <p:tav tm="100000">
                                          <p:val>
                                            <p:strVal val="#ppt_w"/>
                                          </p:val>
                                        </p:tav>
                                      </p:tavLst>
                                    </p:anim>
                                    <p:anim calcmode="lin" valueType="num">
                                      <p:cBhvr>
                                        <p:cTn id="63" dur="500" fill="hold"/>
                                        <p:tgtEl>
                                          <p:spTgt spid="20518"/>
                                        </p:tgtEl>
                                        <p:attrNameLst>
                                          <p:attrName>ppt_h</p:attrName>
                                        </p:attrNameLst>
                                      </p:cBhvr>
                                      <p:tavLst>
                                        <p:tav tm="0">
                                          <p:val>
                                            <p:fltVal val="0"/>
                                          </p:val>
                                        </p:tav>
                                        <p:tav tm="100000">
                                          <p:val>
                                            <p:strVal val="#ppt_h"/>
                                          </p:val>
                                        </p:tav>
                                      </p:tavLst>
                                    </p:anim>
                                  </p:childTnLst>
                                </p:cTn>
                              </p:par>
                            </p:childTnLst>
                          </p:cTn>
                        </p:par>
                        <p:par>
                          <p:cTn id="64" fill="hold">
                            <p:stCondLst>
                              <p:cond delay="6000"/>
                            </p:stCondLst>
                            <p:childTnLst>
                              <p:par>
                                <p:cTn id="65" presetID="23" presetClass="entr" presetSubtype="16" fill="hold" grpId="0" nodeType="afterEffect">
                                  <p:stCondLst>
                                    <p:cond delay="0"/>
                                  </p:stCondLst>
                                  <p:childTnLst>
                                    <p:set>
                                      <p:cBhvr>
                                        <p:cTn id="66" dur="1" fill="hold">
                                          <p:stCondLst>
                                            <p:cond delay="0"/>
                                          </p:stCondLst>
                                        </p:cTn>
                                        <p:tgtEl>
                                          <p:spTgt spid="20514"/>
                                        </p:tgtEl>
                                        <p:attrNameLst>
                                          <p:attrName>style.visibility</p:attrName>
                                        </p:attrNameLst>
                                      </p:cBhvr>
                                      <p:to>
                                        <p:strVal val="visible"/>
                                      </p:to>
                                    </p:set>
                                    <p:anim calcmode="lin" valueType="num">
                                      <p:cBhvr>
                                        <p:cTn id="67" dur="500" fill="hold"/>
                                        <p:tgtEl>
                                          <p:spTgt spid="20514"/>
                                        </p:tgtEl>
                                        <p:attrNameLst>
                                          <p:attrName>ppt_w</p:attrName>
                                        </p:attrNameLst>
                                      </p:cBhvr>
                                      <p:tavLst>
                                        <p:tav tm="0">
                                          <p:val>
                                            <p:fltVal val="0"/>
                                          </p:val>
                                        </p:tav>
                                        <p:tav tm="100000">
                                          <p:val>
                                            <p:strVal val="#ppt_w"/>
                                          </p:val>
                                        </p:tav>
                                      </p:tavLst>
                                    </p:anim>
                                    <p:anim calcmode="lin" valueType="num">
                                      <p:cBhvr>
                                        <p:cTn id="68" dur="500" fill="hold"/>
                                        <p:tgtEl>
                                          <p:spTgt spid="205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5" grpId="0" autoUpdateAnimBg="0"/>
      <p:bldP spid="20506" grpId="0" autoUpdateAnimBg="0"/>
      <p:bldP spid="20507" grpId="0" autoUpdateAnimBg="0"/>
      <p:bldP spid="20508" grpId="0" autoUpdateAnimBg="0"/>
      <p:bldP spid="20509" grpId="0" autoUpdateAnimBg="0"/>
      <p:bldP spid="20510" grpId="0" autoUpdateAnimBg="0"/>
      <p:bldP spid="20511" grpId="0" autoUpdateAnimBg="0"/>
      <p:bldP spid="20512" grpId="0" autoUpdateAnimBg="0"/>
      <p:bldP spid="20513" grpId="0" autoUpdateAnimBg="0"/>
      <p:bldP spid="20514" grpId="0" autoUpdateAnimBg="0"/>
      <p:bldP spid="20516" grpId="0" autoUpdateAnimBg="0"/>
      <p:bldP spid="20517" grpId="0" autoUpdateAnimBg="0"/>
      <p:bldP spid="20518"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pic>
        <p:nvPicPr>
          <p:cNvPr id="3" name="Picture 2" descr="ruang udara.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4282" y="785795"/>
            <a:ext cx="7772400" cy="1143008"/>
          </a:xfrm>
        </p:spPr>
        <p:txBody>
          <a:bodyPr/>
          <a:lstStyle/>
          <a:p>
            <a:r>
              <a:rPr lang="id-ID" smtClean="0">
                <a:solidFill>
                  <a:srgbClr val="FFFF00"/>
                </a:solidFill>
                <a:latin typeface="Britannic Bold" pitchFamily="34" charset="0"/>
              </a:rPr>
              <a:t>Apa seh GEOPOLITIK itu?</a:t>
            </a:r>
            <a:endParaRPr lang="id-ID">
              <a:solidFill>
                <a:srgbClr val="FFFF00"/>
              </a:solidFill>
              <a:latin typeface="Britannic Bold" pitchFamily="34" charset="0"/>
            </a:endParaRPr>
          </a:p>
        </p:txBody>
      </p:sp>
      <p:sp>
        <p:nvSpPr>
          <p:cNvPr id="4" name="Subtitle 3"/>
          <p:cNvSpPr>
            <a:spLocks noGrp="1"/>
          </p:cNvSpPr>
          <p:nvPr>
            <p:ph type="subTitle" idx="1"/>
          </p:nvPr>
        </p:nvSpPr>
        <p:spPr>
          <a:xfrm>
            <a:off x="500034" y="2714620"/>
            <a:ext cx="7072362" cy="3929090"/>
          </a:xfrm>
        </p:spPr>
        <p:txBody>
          <a:bodyPr>
            <a:normAutofit/>
          </a:bodyPr>
          <a:lstStyle/>
          <a:p>
            <a:r>
              <a:rPr lang="id-ID" b="1" smtClean="0">
                <a:solidFill>
                  <a:schemeClr val="bg1"/>
                </a:solidFill>
              </a:rPr>
              <a:t>Geopolitik</a:t>
            </a:r>
            <a:r>
              <a:rPr lang="id-ID" smtClean="0">
                <a:solidFill>
                  <a:schemeClr val="bg1"/>
                </a:solidFill>
              </a:rPr>
              <a:t> berasal dari kata </a:t>
            </a:r>
            <a:r>
              <a:rPr lang="id-ID" i="1" smtClean="0">
                <a:solidFill>
                  <a:schemeClr val="bg1"/>
                </a:solidFill>
              </a:rPr>
              <a:t>geo</a:t>
            </a:r>
            <a:r>
              <a:rPr lang="id-ID" smtClean="0">
                <a:solidFill>
                  <a:schemeClr val="bg1"/>
                </a:solidFill>
              </a:rPr>
              <a:t> dan politik. </a:t>
            </a:r>
            <a:r>
              <a:rPr lang="id-ID" i="1" smtClean="0">
                <a:solidFill>
                  <a:schemeClr val="bg1"/>
                </a:solidFill>
              </a:rPr>
              <a:t>Geo</a:t>
            </a:r>
            <a:r>
              <a:rPr lang="id-ID" smtClean="0">
                <a:solidFill>
                  <a:schemeClr val="bg1"/>
                </a:solidFill>
              </a:rPr>
              <a:t> berarti bumi dan </a:t>
            </a:r>
            <a:r>
              <a:rPr lang="id-ID" i="1" smtClean="0">
                <a:solidFill>
                  <a:schemeClr val="bg1"/>
                </a:solidFill>
              </a:rPr>
              <a:t>politik</a:t>
            </a:r>
            <a:r>
              <a:rPr lang="id-ID" smtClean="0">
                <a:solidFill>
                  <a:schemeClr val="bg1"/>
                </a:solidFill>
              </a:rPr>
              <a:t> berasal dari bahasa Yunani </a:t>
            </a:r>
            <a:r>
              <a:rPr lang="id-ID" i="1" smtClean="0">
                <a:solidFill>
                  <a:schemeClr val="bg1"/>
                </a:solidFill>
              </a:rPr>
              <a:t>politeia</a:t>
            </a:r>
            <a:r>
              <a:rPr lang="id-ID" smtClean="0">
                <a:solidFill>
                  <a:schemeClr val="bg1"/>
                </a:solidFill>
              </a:rPr>
              <a:t>. </a:t>
            </a:r>
            <a:r>
              <a:rPr lang="id-ID" i="1" smtClean="0">
                <a:solidFill>
                  <a:schemeClr val="bg1"/>
                </a:solidFill>
              </a:rPr>
              <a:t>Poli</a:t>
            </a:r>
            <a:r>
              <a:rPr lang="id-ID" smtClean="0">
                <a:solidFill>
                  <a:schemeClr val="bg1"/>
                </a:solidFill>
              </a:rPr>
              <a:t> artinya kesatuan masyarakat yang berdiri sendiri dan </a:t>
            </a:r>
            <a:r>
              <a:rPr lang="id-ID" i="1" smtClean="0">
                <a:solidFill>
                  <a:schemeClr val="bg1"/>
                </a:solidFill>
              </a:rPr>
              <a:t>teia</a:t>
            </a:r>
            <a:r>
              <a:rPr lang="id-ID" smtClean="0">
                <a:solidFill>
                  <a:schemeClr val="bg1"/>
                </a:solidFill>
              </a:rPr>
              <a:t> artinya urusan.Geo politik biasa juga di sebut dengan wawasan nusantara.</a:t>
            </a:r>
          </a:p>
          <a:p>
            <a:endParaRPr lang="id-ID">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http://1.bp.blogspot.com/-aOCm8VCxj6E/T46xycVbPlI/AAAAAAAAAzg/0YZcrwREpTM/s1600/peta-selat-malaka.gif"/>
          <p:cNvPicPr>
            <a:picLocks noChangeAspect="1" noChangeArrowheads="1"/>
          </p:cNvPicPr>
          <p:nvPr/>
        </p:nvPicPr>
        <p:blipFill>
          <a:blip r:embed="rId2"/>
          <a:srcRect l="3267"/>
          <a:stretch>
            <a:fillRect/>
          </a:stretch>
        </p:blipFill>
        <p:spPr bwMode="auto">
          <a:xfrm>
            <a:off x="0" y="2000240"/>
            <a:ext cx="6133472" cy="4286280"/>
          </a:xfrm>
          <a:prstGeom prst="rect">
            <a:avLst/>
          </a:prstGeom>
          <a:noFill/>
          <a:effectLst>
            <a:softEdge rad="31750"/>
          </a:effectLst>
        </p:spPr>
      </p:pic>
      <p:sp>
        <p:nvSpPr>
          <p:cNvPr id="5" name="Rectangle 4"/>
          <p:cNvSpPr/>
          <p:nvPr/>
        </p:nvSpPr>
        <p:spPr>
          <a:xfrm>
            <a:off x="5286380" y="0"/>
            <a:ext cx="3857620" cy="6858000"/>
          </a:xfrm>
          <a:prstGeom prst="rect">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ctrTitle"/>
          </p:nvPr>
        </p:nvSpPr>
        <p:spPr>
          <a:xfrm>
            <a:off x="214282" y="214290"/>
            <a:ext cx="4786346" cy="1357322"/>
          </a:xfrm>
        </p:spPr>
        <p:txBody>
          <a:bodyPr>
            <a:noAutofit/>
          </a:bodyPr>
          <a:lstStyle/>
          <a:p>
            <a:r>
              <a:rPr lang="id-ID" sz="4000" b="1" smtClean="0">
                <a:solidFill>
                  <a:schemeClr val="bg1"/>
                </a:solidFill>
                <a:latin typeface="Berlin Sans FB Demi" pitchFamily="34" charset="0"/>
              </a:rPr>
              <a:t>Selat Malaka</a:t>
            </a:r>
            <a:endParaRPr lang="id-ID" sz="4000" b="1">
              <a:solidFill>
                <a:schemeClr val="bg1"/>
              </a:solidFill>
            </a:endParaRPr>
          </a:p>
        </p:txBody>
      </p:sp>
      <p:sp>
        <p:nvSpPr>
          <p:cNvPr id="3" name="Subtitle 2"/>
          <p:cNvSpPr>
            <a:spLocks noGrp="1"/>
          </p:cNvSpPr>
          <p:nvPr>
            <p:ph type="subTitle" idx="1"/>
          </p:nvPr>
        </p:nvSpPr>
        <p:spPr>
          <a:xfrm>
            <a:off x="5429224" y="500042"/>
            <a:ext cx="3714776" cy="6357958"/>
          </a:xfrm>
          <a:solidFill>
            <a:schemeClr val="bg1"/>
          </a:solidFill>
        </p:spPr>
        <p:txBody>
          <a:bodyPr>
            <a:normAutofit/>
          </a:bodyPr>
          <a:lstStyle/>
          <a:p>
            <a:pPr algn="l"/>
            <a:endParaRPr lang="id-ID" sz="1800" smtClean="0">
              <a:solidFill>
                <a:schemeClr val="tx1"/>
              </a:solidFill>
            </a:endParaRPr>
          </a:p>
          <a:p>
            <a:pPr algn="l">
              <a:buFont typeface="Arial" pitchFamily="34" charset="0"/>
              <a:buChar char="•"/>
            </a:pPr>
            <a:r>
              <a:rPr lang="id-ID" sz="1800" smtClean="0">
                <a:solidFill>
                  <a:schemeClr val="tx1"/>
                </a:solidFill>
              </a:rPr>
              <a:t> </a:t>
            </a:r>
            <a:r>
              <a:rPr lang="id-ID" sz="2000" b="1" smtClean="0">
                <a:solidFill>
                  <a:schemeClr val="tx1"/>
                </a:solidFill>
              </a:rPr>
              <a:t>Membentuk jalur pelayaran terusan antara </a:t>
            </a:r>
            <a:r>
              <a:rPr lang="id-ID" sz="2000" b="1" smtClean="0">
                <a:solidFill>
                  <a:schemeClr val="tx1"/>
                </a:solidFill>
                <a:hlinkClick r:id="rId3" tooltip="Samudra Hindia"/>
              </a:rPr>
              <a:t>Samudra Hindia</a:t>
            </a:r>
            <a:r>
              <a:rPr lang="id-ID" sz="2000" b="1" smtClean="0">
                <a:solidFill>
                  <a:schemeClr val="tx1"/>
                </a:solidFill>
              </a:rPr>
              <a:t> dan </a:t>
            </a:r>
            <a:r>
              <a:rPr lang="id-ID" sz="2000" b="1" smtClean="0">
                <a:solidFill>
                  <a:schemeClr val="tx1"/>
                </a:solidFill>
                <a:hlinkClick r:id="rId4" tooltip="Samudra Pasifik"/>
              </a:rPr>
              <a:t>Samudra Pasifik</a:t>
            </a:r>
            <a:endParaRPr lang="id-ID" sz="2000" b="1" smtClean="0">
              <a:solidFill>
                <a:schemeClr val="tx1"/>
              </a:solidFill>
            </a:endParaRPr>
          </a:p>
          <a:p>
            <a:pPr algn="l"/>
            <a:endParaRPr lang="id-ID" sz="2000" b="1" smtClean="0">
              <a:solidFill>
                <a:schemeClr val="tx1"/>
              </a:solidFill>
            </a:endParaRPr>
          </a:p>
          <a:p>
            <a:pPr algn="l">
              <a:buFont typeface="Arial" pitchFamily="34" charset="0"/>
              <a:buChar char="•"/>
            </a:pPr>
            <a:r>
              <a:rPr lang="id-ID" sz="2000" b="1" smtClean="0">
                <a:solidFill>
                  <a:schemeClr val="tx1"/>
                </a:solidFill>
              </a:rPr>
              <a:t> Menghubungkan tiga dari negara-negara dengan jumlah penduduk terbesar di dunia: India, RI dan RRC. </a:t>
            </a:r>
          </a:p>
          <a:p>
            <a:pPr algn="l"/>
            <a:endParaRPr lang="id-ID" sz="2000" b="1" smtClean="0">
              <a:solidFill>
                <a:schemeClr val="tx1"/>
              </a:solidFill>
            </a:endParaRPr>
          </a:p>
          <a:p>
            <a:pPr algn="l">
              <a:buFont typeface="Arial" pitchFamily="34" charset="0"/>
              <a:buChar char="•"/>
            </a:pPr>
            <a:r>
              <a:rPr lang="id-ID" sz="2000" b="1" smtClean="0">
                <a:solidFill>
                  <a:schemeClr val="tx1"/>
                </a:solidFill>
              </a:rPr>
              <a:t> Sebanyak 50.000 kapal melintasi Selat Malaka setiap tahunnya, mengangkut antara seperlima dan seperempat perdagangan laut dunia</a:t>
            </a:r>
            <a:r>
              <a:rPr lang="id-ID" sz="1800" smtClean="0">
                <a:solidFill>
                  <a:schemeClr val="tx1"/>
                </a:solidFill>
              </a:rPr>
              <a:t>. </a:t>
            </a:r>
            <a:endParaRPr lang="id-ID" sz="1800">
              <a:solidFill>
                <a:schemeClr val="tx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http://1.bp.blogspot.com/-aOCm8VCxj6E/T46xycVbPlI/AAAAAAAAAzg/0YZcrwREpTM/s1600/peta-selat-malaka.gif"/>
          <p:cNvPicPr>
            <a:picLocks noChangeAspect="1" noChangeArrowheads="1"/>
          </p:cNvPicPr>
          <p:nvPr/>
        </p:nvPicPr>
        <p:blipFill>
          <a:blip r:embed="rId2"/>
          <a:srcRect l="3267"/>
          <a:stretch>
            <a:fillRect/>
          </a:stretch>
        </p:blipFill>
        <p:spPr bwMode="auto">
          <a:xfrm>
            <a:off x="785786" y="857232"/>
            <a:ext cx="7572428" cy="4286280"/>
          </a:xfrm>
          <a:prstGeom prst="rect">
            <a:avLst/>
          </a:prstGeom>
          <a:noFill/>
          <a:effectLst>
            <a:softEdge rad="31750"/>
          </a:effectLst>
        </p:spPr>
      </p:pic>
      <p:sp>
        <p:nvSpPr>
          <p:cNvPr id="2" name="Title 1"/>
          <p:cNvSpPr>
            <a:spLocks noGrp="1"/>
          </p:cNvSpPr>
          <p:nvPr>
            <p:ph type="ctrTitle"/>
          </p:nvPr>
        </p:nvSpPr>
        <p:spPr>
          <a:xfrm>
            <a:off x="2178827" y="0"/>
            <a:ext cx="4786346" cy="928670"/>
          </a:xfrm>
        </p:spPr>
        <p:txBody>
          <a:bodyPr>
            <a:noAutofit/>
          </a:bodyPr>
          <a:lstStyle/>
          <a:p>
            <a:r>
              <a:rPr lang="id-ID" sz="4000" b="1" smtClean="0">
                <a:solidFill>
                  <a:schemeClr val="bg1"/>
                </a:solidFill>
                <a:latin typeface="Berlin Sans FB Demi" pitchFamily="34" charset="0"/>
              </a:rPr>
              <a:t>Selat Malaka</a:t>
            </a:r>
            <a:endParaRPr lang="id-ID" sz="4000" b="1">
              <a:solidFill>
                <a:schemeClr val="bg1"/>
              </a:solidFill>
            </a:endParaRPr>
          </a:p>
        </p:txBody>
      </p:sp>
      <p:sp>
        <p:nvSpPr>
          <p:cNvPr id="3" name="Subtitle 2"/>
          <p:cNvSpPr>
            <a:spLocks noGrp="1"/>
          </p:cNvSpPr>
          <p:nvPr>
            <p:ph type="subTitle" idx="1"/>
          </p:nvPr>
        </p:nvSpPr>
        <p:spPr>
          <a:xfrm>
            <a:off x="0" y="5072074"/>
            <a:ext cx="9144000" cy="1643074"/>
          </a:xfrm>
          <a:solidFill>
            <a:schemeClr val="bg1"/>
          </a:solidFill>
        </p:spPr>
        <p:txBody>
          <a:bodyPr>
            <a:normAutofit/>
          </a:bodyPr>
          <a:lstStyle/>
          <a:p>
            <a:pPr algn="l">
              <a:buFont typeface="Arial" pitchFamily="34" charset="0"/>
              <a:buChar char="•"/>
            </a:pPr>
            <a:r>
              <a:rPr lang="id-ID" sz="1800" smtClean="0">
                <a:solidFill>
                  <a:schemeClr val="tx1"/>
                </a:solidFill>
              </a:rPr>
              <a:t> </a:t>
            </a:r>
            <a:r>
              <a:rPr lang="id-ID" sz="2400" b="1" smtClean="0">
                <a:solidFill>
                  <a:schemeClr val="tx1"/>
                </a:solidFill>
              </a:rPr>
              <a:t>80 persen transportasi minyak bumi Jepang harus melewati perairan ini</a:t>
            </a:r>
          </a:p>
          <a:p>
            <a:pPr algn="l">
              <a:buFont typeface="Arial" pitchFamily="34" charset="0"/>
              <a:buChar char="•"/>
            </a:pPr>
            <a:r>
              <a:rPr lang="id-ID" sz="2400" b="1" smtClean="0">
                <a:solidFill>
                  <a:schemeClr val="tx1"/>
                </a:solidFill>
              </a:rPr>
              <a:t> 60 – 65 persen kapal penyuplai minyak RRC harus melewati Selat Malaka</a:t>
            </a:r>
            <a:endParaRPr lang="id-ID" sz="2000">
              <a:solidFill>
                <a:schemeClr val="tx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solidFill>
            <a:srgbClr val="FFFFFF">
              <a:alpha val="60000"/>
            </a:srgbClr>
          </a:solidFill>
        </p:spPr>
        <p:txBody>
          <a:bodyPr>
            <a:normAutofit/>
          </a:bodyPr>
          <a:lstStyle/>
          <a:p>
            <a:r>
              <a:rPr lang="id-ID" sz="3200" smtClean="0">
                <a:latin typeface="Stencil" pitchFamily="82" charset="0"/>
              </a:rPr>
              <a:t>Tanggung jawab geopolitik indonesia</a:t>
            </a:r>
            <a:endParaRPr lang="id-ID" sz="3200">
              <a:latin typeface="Stencil" pitchFamily="82" charset="0"/>
            </a:endParaRPr>
          </a:p>
        </p:txBody>
      </p:sp>
      <p:sp>
        <p:nvSpPr>
          <p:cNvPr id="4" name="Content Placeholder 3"/>
          <p:cNvSpPr>
            <a:spLocks noGrp="1"/>
          </p:cNvSpPr>
          <p:nvPr>
            <p:ph idx="1"/>
          </p:nvPr>
        </p:nvSpPr>
        <p:spPr>
          <a:xfrm>
            <a:off x="457200" y="1600200"/>
            <a:ext cx="8229600" cy="4900634"/>
          </a:xfrm>
          <a:solidFill>
            <a:srgbClr val="FFFFFF">
              <a:alpha val="60000"/>
            </a:srgbClr>
          </a:solidFill>
        </p:spPr>
        <p:txBody>
          <a:bodyPr>
            <a:normAutofit/>
          </a:bodyPr>
          <a:lstStyle/>
          <a:p>
            <a:r>
              <a:rPr lang="id-ID" b="1" smtClean="0"/>
              <a:t>Menjaga keamanan geografi: darat, laut dan udara</a:t>
            </a:r>
          </a:p>
          <a:p>
            <a:r>
              <a:rPr lang="id-ID" b="1" smtClean="0"/>
              <a:t>Menjaga kedaulatan maritim, daratan dan bahari</a:t>
            </a:r>
          </a:p>
          <a:p>
            <a:r>
              <a:rPr lang="id-ID" b="1" smtClean="0"/>
              <a:t>Memainkan peran politik strategis terkait geopolitik seperti menolak kehadiran militer asing di daerahnya, menolak intervensi politik dan militer terhadap kedaulatan bangsa dan umat Islam</a:t>
            </a:r>
            <a:endParaRPr lang="id-ID" b="1"/>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0" y="785794"/>
            <a:ext cx="8229600" cy="1000132"/>
          </a:xfrm>
        </p:spPr>
        <p:txBody>
          <a:bodyPr/>
          <a:lstStyle/>
          <a:p>
            <a:r>
              <a:rPr lang="id-ID" smtClean="0">
                <a:latin typeface="Berlin Sans FB Demi" pitchFamily="34" charset="0"/>
              </a:rPr>
              <a:t>GEOPOLITIK Berarti ...</a:t>
            </a:r>
            <a:endParaRPr lang="id-ID">
              <a:latin typeface="Berlin Sans FB Demi" pitchFamily="34" charset="0"/>
            </a:endParaRPr>
          </a:p>
        </p:txBody>
      </p:sp>
      <p:sp>
        <p:nvSpPr>
          <p:cNvPr id="9" name="Rectangle 19"/>
          <p:cNvSpPr txBox="1">
            <a:spLocks noGrp="1" noChangeArrowheads="1"/>
          </p:cNvSpPr>
          <p:nvPr>
            <p:ph idx="1"/>
          </p:nvPr>
        </p:nvSpPr>
        <p:spPr bwMode="auto">
          <a:xfrm>
            <a:off x="214282" y="1928802"/>
            <a:ext cx="7858180" cy="3539430"/>
          </a:xfrm>
          <a:prstGeom prst="rect">
            <a:avLst/>
          </a:prstGeom>
          <a:noFill/>
          <a:ln w="9525">
            <a:noFill/>
            <a:miter lim="800000"/>
            <a:headEnd/>
            <a:tailEnd/>
          </a:ln>
          <a:effectLst/>
        </p:spPr>
        <p:txBody>
          <a:bodyPr vert="horz" wrap="square" lIns="91440" tIns="45720" rIns="91440" bIns="45720" rtlCol="0" anchor="ctr">
            <a:spAutoFit/>
          </a:bodyPr>
          <a:lstStyle/>
          <a:p>
            <a:pPr marL="0" indent="0">
              <a:spcBef>
                <a:spcPct val="0"/>
              </a:spcBef>
            </a:pPr>
            <a:r>
              <a:rPr kumimoji="0" lang="id-ID" sz="2800" b="1" i="0" u="none" strike="noStrike" kern="1200" cap="none" spc="0" normalizeH="0" baseline="0" noProof="0" smtClean="0">
                <a:ln>
                  <a:noFill/>
                </a:ln>
                <a:solidFill>
                  <a:schemeClr val="bg1"/>
                </a:solidFill>
                <a:effectLst/>
                <a:uLnTx/>
                <a:uFillTx/>
                <a:ea typeface="+mj-ea"/>
                <a:cs typeface="+mj-cs"/>
              </a:rPr>
              <a:t>A</a:t>
            </a:r>
            <a:r>
              <a:rPr kumimoji="0" lang="en-US" sz="2800" b="1" i="0" u="none" strike="noStrike" kern="1200" cap="none" spc="0" normalizeH="0" baseline="0" noProof="0" smtClean="0">
                <a:ln>
                  <a:noFill/>
                </a:ln>
                <a:solidFill>
                  <a:schemeClr val="bg1"/>
                </a:solidFill>
                <a:effectLst/>
                <a:uLnTx/>
                <a:uFillTx/>
                <a:ea typeface="+mj-ea"/>
                <a:cs typeface="+mj-cs"/>
              </a:rPr>
              <a:t>d</a:t>
            </a:r>
            <a:r>
              <a:rPr kumimoji="0" lang="id-ID" sz="2800" b="1" i="0" u="none" strike="noStrike" kern="1200" cap="none" spc="0" normalizeH="0" baseline="0" noProof="0" smtClean="0">
                <a:ln>
                  <a:noFill/>
                </a:ln>
                <a:solidFill>
                  <a:schemeClr val="bg1"/>
                </a:solidFill>
                <a:effectLst/>
                <a:uLnTx/>
                <a:uFillTx/>
                <a:ea typeface="+mj-ea"/>
                <a:cs typeface="+mj-cs"/>
              </a:rPr>
              <a:t>a</a:t>
            </a:r>
            <a:r>
              <a:rPr kumimoji="0" lang="en-US" sz="2800" b="1" i="0" u="none" strike="noStrike" kern="1200" cap="none" spc="0" normalizeH="0" baseline="0" noProof="0" smtClean="0">
                <a:ln>
                  <a:noFill/>
                </a:ln>
                <a:solidFill>
                  <a:schemeClr val="bg1"/>
                </a:solidFill>
                <a:effectLst/>
                <a:uLnTx/>
                <a:uFillTx/>
                <a:ea typeface="+mj-ea"/>
                <a:cs typeface="+mj-cs"/>
              </a:rPr>
              <a:t>l</a:t>
            </a:r>
            <a:r>
              <a:rPr kumimoji="0" lang="id-ID" sz="2800" b="1" i="0" u="none" strike="noStrike" kern="1200" cap="none" spc="0" normalizeH="0" baseline="0" noProof="0" smtClean="0">
                <a:ln>
                  <a:noFill/>
                </a:ln>
                <a:solidFill>
                  <a:schemeClr val="bg1"/>
                </a:solidFill>
                <a:effectLst/>
                <a:uLnTx/>
                <a:uFillTx/>
                <a:ea typeface="+mj-ea"/>
                <a:cs typeface="+mj-cs"/>
              </a:rPr>
              <a:t>a</a:t>
            </a:r>
            <a:r>
              <a:rPr kumimoji="0" lang="en-US" sz="2800" b="1" i="0" u="none" strike="noStrike" kern="1200" cap="none" spc="0" normalizeH="0" baseline="0" noProof="0" smtClean="0">
                <a:ln>
                  <a:noFill/>
                </a:ln>
                <a:solidFill>
                  <a:schemeClr val="bg1"/>
                </a:solidFill>
                <a:effectLst/>
                <a:uLnTx/>
                <a:uFillTx/>
                <a:ea typeface="+mj-ea"/>
                <a:cs typeface="+mj-cs"/>
              </a:rPr>
              <a:t>h </a:t>
            </a:r>
            <a:r>
              <a:rPr kumimoji="0" lang="en-US" sz="2800" b="1" i="0" u="none" strike="noStrike" kern="1200" cap="none" spc="0" normalizeH="0" baseline="0" noProof="0" err="1" smtClean="0">
                <a:ln>
                  <a:noFill/>
                </a:ln>
                <a:solidFill>
                  <a:schemeClr val="bg1"/>
                </a:solidFill>
                <a:effectLst/>
                <a:uLnTx/>
                <a:uFillTx/>
                <a:ea typeface="+mj-ea"/>
                <a:cs typeface="+mj-cs"/>
              </a:rPr>
              <a:t>ilmu</a:t>
            </a:r>
            <a:r>
              <a:rPr kumimoji="0" lang="en-US" sz="2800" b="1" i="0" u="none" strike="noStrike" kern="1200" cap="none" spc="0" normalizeH="0" baseline="0" noProof="0" smtClean="0">
                <a:ln>
                  <a:noFill/>
                </a:ln>
                <a:solidFill>
                  <a:schemeClr val="bg1"/>
                </a:solidFill>
                <a:effectLst/>
                <a:uLnTx/>
                <a:uFillTx/>
                <a:ea typeface="+mj-ea"/>
                <a:cs typeface="+mj-cs"/>
              </a:rPr>
              <a:t> </a:t>
            </a:r>
            <a:r>
              <a:rPr kumimoji="0" lang="en-US" sz="2800" b="1" i="0" u="none" strike="noStrike" kern="1200" cap="none" spc="0" normalizeH="0" baseline="0" noProof="0" err="1" smtClean="0">
                <a:ln>
                  <a:noFill/>
                </a:ln>
                <a:solidFill>
                  <a:schemeClr val="bg1"/>
                </a:solidFill>
                <a:effectLst/>
                <a:uLnTx/>
                <a:uFillTx/>
                <a:ea typeface="+mj-ea"/>
                <a:cs typeface="+mj-cs"/>
              </a:rPr>
              <a:t>yg</a:t>
            </a:r>
            <a:r>
              <a:rPr kumimoji="0" lang="en-US" sz="2800" b="1" i="0" u="none" strike="noStrike" kern="1200" cap="none" spc="0" normalizeH="0" baseline="0" noProof="0" smtClean="0">
                <a:ln>
                  <a:noFill/>
                </a:ln>
                <a:solidFill>
                  <a:schemeClr val="bg1"/>
                </a:solidFill>
                <a:effectLst/>
                <a:uLnTx/>
                <a:uFillTx/>
                <a:ea typeface="+mj-ea"/>
                <a:cs typeface="+mj-cs"/>
              </a:rPr>
              <a:t> </a:t>
            </a:r>
            <a:r>
              <a:rPr kumimoji="0" lang="en-US" sz="2800" b="1" i="0" u="none" strike="noStrike" kern="1200" cap="none" spc="0" normalizeH="0" baseline="0" noProof="0" err="1" smtClean="0">
                <a:ln>
                  <a:noFill/>
                </a:ln>
                <a:solidFill>
                  <a:schemeClr val="bg1"/>
                </a:solidFill>
                <a:effectLst/>
                <a:uLnTx/>
                <a:uFillTx/>
                <a:ea typeface="+mj-ea"/>
                <a:cs typeface="+mj-cs"/>
              </a:rPr>
              <a:t>mempelajari</a:t>
            </a:r>
            <a:r>
              <a:rPr kumimoji="0" lang="en-US" sz="2800" b="1" i="0" u="none" strike="noStrike" kern="1200" cap="none" spc="0" normalizeH="0" baseline="0" noProof="0" smtClean="0">
                <a:ln>
                  <a:noFill/>
                </a:ln>
                <a:solidFill>
                  <a:schemeClr val="bg1"/>
                </a:solidFill>
                <a:effectLst/>
                <a:uLnTx/>
                <a:uFillTx/>
                <a:ea typeface="+mj-ea"/>
                <a:cs typeface="+mj-cs"/>
              </a:rPr>
              <a:t> hub</a:t>
            </a:r>
            <a:r>
              <a:rPr kumimoji="0" lang="id-ID" sz="2800" b="1" i="0" u="none" strike="noStrike" kern="1200" cap="none" spc="0" normalizeH="0" baseline="0" noProof="0" smtClean="0">
                <a:ln>
                  <a:noFill/>
                </a:ln>
                <a:solidFill>
                  <a:schemeClr val="bg1"/>
                </a:solidFill>
                <a:effectLst/>
                <a:uLnTx/>
                <a:uFillTx/>
                <a:ea typeface="+mj-ea"/>
                <a:cs typeface="+mj-cs"/>
              </a:rPr>
              <a:t>ungan</a:t>
            </a:r>
            <a:r>
              <a:rPr kumimoji="0" lang="en-US" sz="2800" b="1" i="0" u="none" strike="noStrike" kern="1200" cap="none" spc="0" normalizeH="0" baseline="0" noProof="0" smtClean="0">
                <a:ln>
                  <a:noFill/>
                </a:ln>
                <a:solidFill>
                  <a:schemeClr val="bg1"/>
                </a:solidFill>
                <a:effectLst/>
                <a:uLnTx/>
                <a:uFillTx/>
                <a:ea typeface="+mj-ea"/>
                <a:cs typeface="+mj-cs"/>
              </a:rPr>
              <a:t> </a:t>
            </a:r>
            <a:r>
              <a:rPr kumimoji="0" lang="en-US" sz="2800" b="1" i="0" u="none" strike="noStrike" kern="1200" cap="none" spc="0" normalizeH="0" baseline="0" noProof="0" err="1" smtClean="0">
                <a:ln>
                  <a:noFill/>
                </a:ln>
                <a:solidFill>
                  <a:schemeClr val="bg1"/>
                </a:solidFill>
                <a:effectLst/>
                <a:uLnTx/>
                <a:uFillTx/>
                <a:ea typeface="+mj-ea"/>
                <a:cs typeface="+mj-cs"/>
              </a:rPr>
              <a:t>antar</a:t>
            </a:r>
            <a:r>
              <a:rPr kumimoji="0" lang="en-US" sz="2800" b="1" i="0" u="none" strike="noStrike" kern="1200" cap="none" spc="0" normalizeH="0" baseline="0" noProof="0" smtClean="0">
                <a:ln>
                  <a:noFill/>
                </a:ln>
                <a:solidFill>
                  <a:schemeClr val="bg1"/>
                </a:solidFill>
                <a:effectLst/>
                <a:uLnTx/>
                <a:uFillTx/>
                <a:ea typeface="+mj-ea"/>
                <a:cs typeface="+mj-cs"/>
              </a:rPr>
              <a:t> </a:t>
            </a:r>
            <a:r>
              <a:rPr kumimoji="0" lang="en-US" sz="2800" b="1" i="0" u="none" strike="noStrike" kern="1200" cap="none" spc="0" normalizeH="0" baseline="0" noProof="0" err="1" smtClean="0">
                <a:ln>
                  <a:noFill/>
                </a:ln>
                <a:solidFill>
                  <a:schemeClr val="bg1"/>
                </a:solidFill>
                <a:effectLst/>
                <a:uLnTx/>
                <a:uFillTx/>
                <a:ea typeface="+mj-ea"/>
                <a:cs typeface="+mj-cs"/>
              </a:rPr>
              <a:t>faktor</a:t>
            </a:r>
            <a:r>
              <a:rPr kumimoji="0" lang="id-ID" sz="2800" b="1" i="0" u="none" strike="noStrike" kern="1200" cap="none" spc="0" normalizeH="0" baseline="0" noProof="0" smtClean="0">
                <a:ln>
                  <a:noFill/>
                </a:ln>
                <a:solidFill>
                  <a:schemeClr val="bg1"/>
                </a:solidFill>
                <a:effectLst/>
                <a:uLnTx/>
                <a:uFillTx/>
                <a:ea typeface="+mj-ea"/>
                <a:cs typeface="+mj-cs"/>
              </a:rPr>
              <a:t>-faktor </a:t>
            </a:r>
            <a:r>
              <a:rPr kumimoji="0" lang="en-US" sz="2800" b="1" i="0" u="none" strike="noStrike" kern="1200" cap="none" spc="0" normalizeH="0" baseline="0" noProof="0" err="1" smtClean="0">
                <a:ln>
                  <a:noFill/>
                </a:ln>
                <a:solidFill>
                  <a:schemeClr val="bg1"/>
                </a:solidFill>
                <a:effectLst/>
                <a:uLnTx/>
                <a:uFillTx/>
                <a:ea typeface="+mj-ea"/>
                <a:cs typeface="+mj-cs"/>
              </a:rPr>
              <a:t>geografi</a:t>
            </a:r>
            <a:r>
              <a:rPr kumimoji="0" lang="en-US" sz="2800" b="1" i="0" u="none" strike="noStrike" kern="1200" cap="none" spc="0" normalizeH="0" baseline="0" noProof="0" smtClean="0">
                <a:ln>
                  <a:noFill/>
                </a:ln>
                <a:solidFill>
                  <a:schemeClr val="bg1"/>
                </a:solidFill>
                <a:effectLst/>
                <a:uLnTx/>
                <a:uFillTx/>
                <a:ea typeface="+mj-ea"/>
                <a:cs typeface="+mj-cs"/>
              </a:rPr>
              <a:t>, </a:t>
            </a:r>
            <a:r>
              <a:rPr kumimoji="0" lang="en-US" sz="2800" b="1" i="0" u="none" strike="noStrike" kern="1200" cap="none" spc="0" normalizeH="0" baseline="0" noProof="0" err="1" smtClean="0">
                <a:ln>
                  <a:noFill/>
                </a:ln>
                <a:solidFill>
                  <a:schemeClr val="bg1"/>
                </a:solidFill>
                <a:effectLst/>
                <a:uLnTx/>
                <a:uFillTx/>
                <a:ea typeface="+mj-ea"/>
                <a:cs typeface="+mj-cs"/>
              </a:rPr>
              <a:t>strategi</a:t>
            </a:r>
            <a:r>
              <a:rPr kumimoji="0" lang="en-US" sz="2800" b="1" i="0" u="none" strike="noStrike" kern="1200" cap="none" spc="0" normalizeH="0" baseline="0" noProof="0" smtClean="0">
                <a:ln>
                  <a:noFill/>
                </a:ln>
                <a:solidFill>
                  <a:schemeClr val="bg1"/>
                </a:solidFill>
                <a:effectLst/>
                <a:uLnTx/>
                <a:uFillTx/>
                <a:ea typeface="+mj-ea"/>
                <a:cs typeface="+mj-cs"/>
              </a:rPr>
              <a:t>, &amp; </a:t>
            </a:r>
            <a:r>
              <a:rPr kumimoji="0" lang="en-US" sz="2800" b="1" i="0" u="none" strike="noStrike" kern="1200" cap="none" spc="0" normalizeH="0" baseline="0" noProof="0" err="1" smtClean="0">
                <a:ln>
                  <a:noFill/>
                </a:ln>
                <a:solidFill>
                  <a:schemeClr val="bg1"/>
                </a:solidFill>
                <a:effectLst/>
                <a:uLnTx/>
                <a:uFillTx/>
                <a:ea typeface="+mj-ea"/>
                <a:cs typeface="+mj-cs"/>
              </a:rPr>
              <a:t>politik</a:t>
            </a:r>
            <a:r>
              <a:rPr kumimoji="0" lang="en-US" sz="2800" b="1" i="0" u="none" strike="noStrike" kern="1200" cap="none" spc="0" normalizeH="0" baseline="0" noProof="0" smtClean="0">
                <a:ln>
                  <a:noFill/>
                </a:ln>
                <a:solidFill>
                  <a:schemeClr val="bg1"/>
                </a:solidFill>
                <a:effectLst/>
                <a:uLnTx/>
                <a:uFillTx/>
                <a:ea typeface="+mj-ea"/>
                <a:cs typeface="+mj-cs"/>
              </a:rPr>
              <a:t> s</a:t>
            </a:r>
            <a:r>
              <a:rPr kumimoji="0" lang="id-ID" sz="2800" b="1" i="0" u="none" strike="noStrike" kern="1200" cap="none" spc="0" normalizeH="0" baseline="0" noProof="0" smtClean="0">
                <a:ln>
                  <a:noFill/>
                </a:ln>
                <a:solidFill>
                  <a:schemeClr val="bg1"/>
                </a:solidFill>
                <a:effectLst/>
                <a:uLnTx/>
                <a:uFillTx/>
                <a:ea typeface="+mj-ea"/>
                <a:cs typeface="+mj-cs"/>
              </a:rPr>
              <a:t>e</a:t>
            </a:r>
            <a:r>
              <a:rPr kumimoji="0" lang="en-US" sz="2800" b="1" i="0" u="none" strike="noStrike" kern="1200" cap="none" spc="0" normalizeH="0" baseline="0" noProof="0" err="1" smtClean="0">
                <a:ln>
                  <a:noFill/>
                </a:ln>
                <a:solidFill>
                  <a:schemeClr val="bg1"/>
                </a:solidFill>
                <a:effectLst/>
                <a:uLnTx/>
                <a:uFillTx/>
                <a:ea typeface="+mj-ea"/>
                <a:cs typeface="+mj-cs"/>
              </a:rPr>
              <a:t>rta</a:t>
            </a:r>
            <a:r>
              <a:rPr kumimoji="0" lang="en-US" sz="2800" b="1" i="0" u="none" strike="noStrike" kern="1200" cap="none" spc="0" normalizeH="0" baseline="0" noProof="0" smtClean="0">
                <a:ln>
                  <a:noFill/>
                </a:ln>
                <a:solidFill>
                  <a:schemeClr val="bg1"/>
                </a:solidFill>
                <a:effectLst/>
                <a:uLnTx/>
                <a:uFillTx/>
                <a:ea typeface="+mj-ea"/>
                <a:cs typeface="+mj-cs"/>
              </a:rPr>
              <a:t> </a:t>
            </a:r>
            <a:r>
              <a:rPr kumimoji="0" lang="en-US" sz="2800" b="1" i="0" u="none" strike="noStrike" kern="1200" cap="none" spc="0" normalizeH="0" baseline="0" noProof="0" err="1" smtClean="0">
                <a:ln>
                  <a:noFill/>
                </a:ln>
                <a:solidFill>
                  <a:schemeClr val="bg1"/>
                </a:solidFill>
                <a:effectLst/>
                <a:uLnTx/>
                <a:uFillTx/>
                <a:ea typeface="+mj-ea"/>
                <a:cs typeface="+mj-cs"/>
              </a:rPr>
              <a:t>kehidupan</a:t>
            </a:r>
            <a:r>
              <a:rPr kumimoji="0" lang="en-US" sz="2800" b="1" i="0" u="none" strike="noStrike" kern="1200" cap="none" spc="0" normalizeH="0" baseline="0" noProof="0" smtClean="0">
                <a:ln>
                  <a:noFill/>
                </a:ln>
                <a:solidFill>
                  <a:schemeClr val="bg1"/>
                </a:solidFill>
                <a:effectLst/>
                <a:uLnTx/>
                <a:uFillTx/>
                <a:ea typeface="+mj-ea"/>
                <a:cs typeface="+mj-cs"/>
              </a:rPr>
              <a:t> </a:t>
            </a:r>
            <a:r>
              <a:rPr kumimoji="0" lang="en-US" sz="2800" b="1" i="0" u="none" strike="noStrike" kern="1200" cap="none" spc="0" normalizeH="0" baseline="0" noProof="0" err="1" smtClean="0">
                <a:ln>
                  <a:noFill/>
                </a:ln>
                <a:solidFill>
                  <a:schemeClr val="bg1"/>
                </a:solidFill>
                <a:effectLst/>
                <a:uLnTx/>
                <a:uFillTx/>
                <a:ea typeface="+mj-ea"/>
                <a:cs typeface="+mj-cs"/>
              </a:rPr>
              <a:t>suatu</a:t>
            </a:r>
            <a:r>
              <a:rPr kumimoji="0" lang="en-US" sz="2800" b="1" i="0" u="none" strike="noStrike" kern="1200" cap="none" spc="0" normalizeH="0" baseline="0" noProof="0" smtClean="0">
                <a:ln>
                  <a:noFill/>
                </a:ln>
                <a:solidFill>
                  <a:schemeClr val="bg1"/>
                </a:solidFill>
                <a:effectLst/>
                <a:uLnTx/>
                <a:uFillTx/>
                <a:ea typeface="+mj-ea"/>
                <a:cs typeface="+mj-cs"/>
              </a:rPr>
              <a:t> </a:t>
            </a:r>
            <a:r>
              <a:rPr kumimoji="0" lang="en-US" sz="2800" b="1" i="0" u="none" strike="noStrike" kern="1200" cap="none" spc="0" normalizeH="0" baseline="0" noProof="0" err="1" smtClean="0">
                <a:ln>
                  <a:noFill/>
                </a:ln>
                <a:solidFill>
                  <a:schemeClr val="bg1"/>
                </a:solidFill>
                <a:effectLst/>
                <a:uLnTx/>
                <a:uFillTx/>
                <a:ea typeface="+mj-ea"/>
                <a:cs typeface="+mj-cs"/>
              </a:rPr>
              <a:t>negara</a:t>
            </a:r>
            <a:r>
              <a:rPr kumimoji="0" lang="en-US" sz="2800" b="1" i="0" u="none" strike="noStrike" kern="1200" cap="none" spc="0" normalizeH="0" baseline="0" noProof="0" smtClean="0">
                <a:ln>
                  <a:noFill/>
                </a:ln>
                <a:solidFill>
                  <a:schemeClr val="bg1"/>
                </a:solidFill>
                <a:effectLst/>
                <a:uLnTx/>
                <a:uFillTx/>
                <a:ea typeface="+mj-ea"/>
                <a:cs typeface="+mj-cs"/>
              </a:rPr>
              <a:t>.</a:t>
            </a:r>
            <a:r>
              <a:rPr kumimoji="0" lang="id-ID" sz="2800" b="1" i="0" u="none" strike="noStrike" kern="1200" cap="none" spc="0" normalizeH="0" baseline="0" noProof="0" smtClean="0">
                <a:ln>
                  <a:noFill/>
                </a:ln>
                <a:solidFill>
                  <a:schemeClr val="bg1"/>
                </a:solidFill>
                <a:effectLst/>
                <a:uLnTx/>
                <a:uFillTx/>
                <a:ea typeface="+mj-ea"/>
                <a:cs typeface="+mj-cs"/>
              </a:rPr>
              <a:t> </a:t>
            </a:r>
          </a:p>
          <a:p>
            <a:pPr marL="0" indent="0">
              <a:spcBef>
                <a:spcPct val="0"/>
              </a:spcBef>
              <a:buNone/>
            </a:pPr>
            <a:endParaRPr kumimoji="0" lang="id-ID" sz="2800" b="1" i="0" u="none" strike="noStrike" kern="1200" cap="none" spc="0" normalizeH="0" baseline="0" noProof="0" smtClean="0">
              <a:ln>
                <a:noFill/>
              </a:ln>
              <a:effectLst/>
              <a:uLnTx/>
              <a:uFillTx/>
              <a:ea typeface="+mj-ea"/>
              <a:cs typeface="+mj-cs"/>
            </a:endParaRPr>
          </a:p>
          <a:p>
            <a:pPr marL="0" indent="0">
              <a:spcBef>
                <a:spcPct val="0"/>
              </a:spcBef>
            </a:pPr>
            <a:r>
              <a:rPr lang="id-ID" sz="2800" b="1" smtClean="0">
                <a:solidFill>
                  <a:schemeClr val="bg1"/>
                </a:solidFill>
                <a:ea typeface="+mj-ea"/>
                <a:cs typeface="+mj-cs"/>
              </a:rPr>
              <a:t> </a:t>
            </a:r>
            <a:r>
              <a:rPr lang="id-ID" sz="2800" b="1" smtClean="0">
                <a:solidFill>
                  <a:schemeClr val="bg1"/>
                </a:solidFill>
              </a:rPr>
              <a:t>G</a:t>
            </a:r>
            <a:r>
              <a:rPr lang="en-US" sz="2800" b="1" err="1" smtClean="0">
                <a:solidFill>
                  <a:schemeClr val="bg1"/>
                </a:solidFill>
              </a:rPr>
              <a:t>eopolitik</a:t>
            </a:r>
            <a:r>
              <a:rPr lang="en-US" sz="2800" b="1" smtClean="0">
                <a:solidFill>
                  <a:schemeClr val="bg1"/>
                </a:solidFill>
              </a:rPr>
              <a:t> ad</a:t>
            </a:r>
            <a:r>
              <a:rPr lang="id-ID" sz="2800" b="1" smtClean="0">
                <a:solidFill>
                  <a:schemeClr val="bg1"/>
                </a:solidFill>
              </a:rPr>
              <a:t>a</a:t>
            </a:r>
            <a:r>
              <a:rPr lang="en-US" sz="2800" b="1" smtClean="0">
                <a:solidFill>
                  <a:schemeClr val="bg1"/>
                </a:solidFill>
              </a:rPr>
              <a:t>l</a:t>
            </a:r>
            <a:r>
              <a:rPr lang="id-ID" sz="2800" b="1" smtClean="0">
                <a:solidFill>
                  <a:schemeClr val="bg1"/>
                </a:solidFill>
              </a:rPr>
              <a:t>a</a:t>
            </a:r>
            <a:r>
              <a:rPr lang="en-US" sz="2800" b="1" smtClean="0">
                <a:solidFill>
                  <a:schemeClr val="bg1"/>
                </a:solidFill>
              </a:rPr>
              <a:t>h </a:t>
            </a:r>
            <a:r>
              <a:rPr lang="en-US" sz="2800" b="1" err="1" smtClean="0">
                <a:solidFill>
                  <a:schemeClr val="bg1"/>
                </a:solidFill>
              </a:rPr>
              <a:t>politik</a:t>
            </a:r>
            <a:r>
              <a:rPr lang="en-US" sz="2800" b="1" smtClean="0">
                <a:solidFill>
                  <a:schemeClr val="bg1"/>
                </a:solidFill>
              </a:rPr>
              <a:t> </a:t>
            </a:r>
            <a:r>
              <a:rPr lang="en-US" sz="2800" b="1" err="1" smtClean="0">
                <a:solidFill>
                  <a:schemeClr val="bg1"/>
                </a:solidFill>
              </a:rPr>
              <a:t>yg</a:t>
            </a:r>
            <a:r>
              <a:rPr lang="en-US" sz="2800" b="1" smtClean="0">
                <a:solidFill>
                  <a:schemeClr val="bg1"/>
                </a:solidFill>
              </a:rPr>
              <a:t> </a:t>
            </a:r>
            <a:r>
              <a:rPr lang="en-US" sz="2800" b="1" err="1" smtClean="0">
                <a:solidFill>
                  <a:schemeClr val="bg1"/>
                </a:solidFill>
              </a:rPr>
              <a:t>didorong</a:t>
            </a:r>
            <a:r>
              <a:rPr lang="en-US" sz="2800" b="1" smtClean="0">
                <a:solidFill>
                  <a:schemeClr val="bg1"/>
                </a:solidFill>
              </a:rPr>
              <a:t> </a:t>
            </a:r>
            <a:r>
              <a:rPr lang="en-US" sz="2800" b="1" err="1" smtClean="0">
                <a:solidFill>
                  <a:schemeClr val="bg1"/>
                </a:solidFill>
              </a:rPr>
              <a:t>oleh</a:t>
            </a:r>
            <a:r>
              <a:rPr lang="en-US" sz="2800" b="1" smtClean="0">
                <a:solidFill>
                  <a:schemeClr val="bg1"/>
                </a:solidFill>
              </a:rPr>
              <a:t> </a:t>
            </a:r>
            <a:r>
              <a:rPr lang="en-US" sz="2800" b="1" err="1" smtClean="0">
                <a:solidFill>
                  <a:schemeClr val="bg1"/>
                </a:solidFill>
              </a:rPr>
              <a:t>masalah</a:t>
            </a:r>
            <a:r>
              <a:rPr lang="en-US" sz="2800" b="1" smtClean="0">
                <a:solidFill>
                  <a:schemeClr val="bg1"/>
                </a:solidFill>
              </a:rPr>
              <a:t> </a:t>
            </a:r>
            <a:r>
              <a:rPr lang="en-US" sz="2800" b="1" err="1" smtClean="0">
                <a:solidFill>
                  <a:schemeClr val="bg1"/>
                </a:solidFill>
              </a:rPr>
              <a:t>geografi</a:t>
            </a:r>
            <a:r>
              <a:rPr lang="en-US" sz="2800" b="1" smtClean="0">
                <a:solidFill>
                  <a:schemeClr val="bg1"/>
                </a:solidFill>
              </a:rPr>
              <a:t> </a:t>
            </a:r>
            <a:r>
              <a:rPr lang="en-US" sz="2800" b="1" err="1" smtClean="0">
                <a:solidFill>
                  <a:schemeClr val="bg1"/>
                </a:solidFill>
              </a:rPr>
              <a:t>negara</a:t>
            </a:r>
            <a:r>
              <a:rPr lang="en-US" sz="2800" b="1" smtClean="0">
                <a:solidFill>
                  <a:schemeClr val="bg1"/>
                </a:solidFill>
              </a:rPr>
              <a:t> &amp; </a:t>
            </a:r>
            <a:r>
              <a:rPr lang="en-US" sz="2800" b="1" err="1" smtClean="0">
                <a:solidFill>
                  <a:schemeClr val="bg1"/>
                </a:solidFill>
              </a:rPr>
              <a:t>yg</a:t>
            </a:r>
            <a:r>
              <a:rPr lang="en-US" sz="2800" b="1" smtClean="0">
                <a:solidFill>
                  <a:schemeClr val="bg1"/>
                </a:solidFill>
              </a:rPr>
              <a:t> </a:t>
            </a:r>
            <a:r>
              <a:rPr lang="en-US" sz="2800" b="1" err="1" smtClean="0">
                <a:solidFill>
                  <a:schemeClr val="bg1"/>
                </a:solidFill>
              </a:rPr>
              <a:t>apabila</a:t>
            </a:r>
            <a:r>
              <a:rPr lang="en-US" sz="2800" b="1" smtClean="0">
                <a:solidFill>
                  <a:schemeClr val="bg1"/>
                </a:solidFill>
              </a:rPr>
              <a:t> </a:t>
            </a:r>
            <a:r>
              <a:rPr lang="en-US" sz="2800" b="1" err="1" smtClean="0">
                <a:solidFill>
                  <a:schemeClr val="bg1"/>
                </a:solidFill>
              </a:rPr>
              <a:t>dilaksanakan</a:t>
            </a:r>
            <a:r>
              <a:rPr lang="en-US" sz="2800" b="1" smtClean="0">
                <a:solidFill>
                  <a:schemeClr val="bg1"/>
                </a:solidFill>
              </a:rPr>
              <a:t> &amp; </a:t>
            </a:r>
            <a:r>
              <a:rPr lang="en-US" sz="2800" b="1" err="1" smtClean="0">
                <a:solidFill>
                  <a:schemeClr val="bg1"/>
                </a:solidFill>
              </a:rPr>
              <a:t>berhasil</a:t>
            </a:r>
            <a:r>
              <a:rPr lang="en-US" sz="2800" b="1" smtClean="0">
                <a:solidFill>
                  <a:schemeClr val="bg1"/>
                </a:solidFill>
              </a:rPr>
              <a:t> </a:t>
            </a:r>
            <a:r>
              <a:rPr lang="en-US" sz="2800" b="1" err="1" smtClean="0">
                <a:solidFill>
                  <a:schemeClr val="bg1"/>
                </a:solidFill>
              </a:rPr>
              <a:t>akan</a:t>
            </a:r>
            <a:r>
              <a:rPr lang="en-US" sz="2800" b="1" smtClean="0">
                <a:solidFill>
                  <a:schemeClr val="bg1"/>
                </a:solidFill>
              </a:rPr>
              <a:t> </a:t>
            </a:r>
            <a:r>
              <a:rPr lang="en-US" sz="2800" b="1" err="1" smtClean="0">
                <a:solidFill>
                  <a:schemeClr val="bg1"/>
                </a:solidFill>
              </a:rPr>
              <a:t>berdampak</a:t>
            </a:r>
            <a:r>
              <a:rPr lang="en-US" sz="2800" b="1" smtClean="0">
                <a:solidFill>
                  <a:schemeClr val="bg1"/>
                </a:solidFill>
              </a:rPr>
              <a:t> k</a:t>
            </a:r>
            <a:r>
              <a:rPr lang="id-ID" sz="2800" b="1" smtClean="0">
                <a:solidFill>
                  <a:schemeClr val="bg1"/>
                </a:solidFill>
              </a:rPr>
              <a:t>e</a:t>
            </a:r>
            <a:r>
              <a:rPr lang="en-US" sz="2800" b="1" smtClean="0">
                <a:solidFill>
                  <a:schemeClr val="bg1"/>
                </a:solidFill>
              </a:rPr>
              <a:t>p</a:t>
            </a:r>
            <a:r>
              <a:rPr lang="id-ID" sz="2800" b="1" smtClean="0">
                <a:solidFill>
                  <a:schemeClr val="bg1"/>
                </a:solidFill>
              </a:rPr>
              <a:t>a</a:t>
            </a:r>
            <a:r>
              <a:rPr lang="en-US" sz="2800" b="1" smtClean="0">
                <a:solidFill>
                  <a:schemeClr val="bg1"/>
                </a:solidFill>
              </a:rPr>
              <a:t>d</a:t>
            </a:r>
            <a:r>
              <a:rPr lang="id-ID" sz="2800" b="1" smtClean="0">
                <a:solidFill>
                  <a:schemeClr val="bg1"/>
                </a:solidFill>
              </a:rPr>
              <a:t>a</a:t>
            </a:r>
            <a:r>
              <a:rPr lang="en-US" sz="2800" b="1" smtClean="0">
                <a:solidFill>
                  <a:schemeClr val="bg1"/>
                </a:solidFill>
              </a:rPr>
              <a:t> </a:t>
            </a:r>
            <a:r>
              <a:rPr lang="en-US" sz="2800" b="1" err="1" smtClean="0">
                <a:solidFill>
                  <a:schemeClr val="bg1"/>
                </a:solidFill>
              </a:rPr>
              <a:t>geografi</a:t>
            </a:r>
            <a:r>
              <a:rPr lang="en-US" sz="2800" b="1" smtClean="0">
                <a:solidFill>
                  <a:schemeClr val="bg1"/>
                </a:solidFill>
              </a:rPr>
              <a:t> &amp; </a:t>
            </a:r>
            <a:r>
              <a:rPr lang="en-US" sz="2800" b="1" err="1" smtClean="0">
                <a:solidFill>
                  <a:schemeClr val="bg1"/>
                </a:solidFill>
              </a:rPr>
              <a:t>sistem</a:t>
            </a:r>
            <a:r>
              <a:rPr lang="en-US" sz="2800" b="1" smtClean="0">
                <a:solidFill>
                  <a:schemeClr val="bg1"/>
                </a:solidFill>
              </a:rPr>
              <a:t> </a:t>
            </a:r>
            <a:r>
              <a:rPr lang="en-US" sz="2800" b="1" err="1" smtClean="0">
                <a:solidFill>
                  <a:schemeClr val="bg1"/>
                </a:solidFill>
              </a:rPr>
              <a:t>kehidupan</a:t>
            </a:r>
            <a:r>
              <a:rPr lang="en-US" sz="2800" b="1" smtClean="0">
                <a:solidFill>
                  <a:schemeClr val="bg1"/>
                </a:solidFill>
              </a:rPr>
              <a:t> </a:t>
            </a:r>
            <a:r>
              <a:rPr lang="en-US" sz="2800" b="1" err="1" smtClean="0">
                <a:solidFill>
                  <a:schemeClr val="bg1"/>
                </a:solidFill>
              </a:rPr>
              <a:t>politik</a:t>
            </a:r>
            <a:r>
              <a:rPr lang="en-US" sz="2800" b="1" smtClean="0">
                <a:solidFill>
                  <a:schemeClr val="bg1"/>
                </a:solidFill>
              </a:rPr>
              <a:t> </a:t>
            </a:r>
            <a:r>
              <a:rPr lang="en-US" sz="2800" b="1" err="1" smtClean="0">
                <a:solidFill>
                  <a:schemeClr val="bg1"/>
                </a:solidFill>
              </a:rPr>
              <a:t>suatu</a:t>
            </a:r>
            <a:r>
              <a:rPr lang="en-US" sz="2800" b="1" smtClean="0">
                <a:solidFill>
                  <a:schemeClr val="bg1"/>
                </a:solidFill>
              </a:rPr>
              <a:t> </a:t>
            </a:r>
            <a:r>
              <a:rPr lang="en-US" sz="2800" b="1" err="1" smtClean="0">
                <a:solidFill>
                  <a:schemeClr val="bg1"/>
                </a:solidFill>
              </a:rPr>
              <a:t>negara</a:t>
            </a:r>
            <a:endParaRPr kumimoji="0" lang="en-US" sz="2800" b="1" i="0" u="none" strike="noStrike" kern="1200" cap="none" spc="0" normalizeH="0" baseline="0" noProof="0" smtClean="0">
              <a:ln>
                <a:noFill/>
              </a:ln>
              <a:solidFill>
                <a:schemeClr val="bg1"/>
              </a:solidFill>
              <a:effectLst/>
              <a:uLnTx/>
              <a:uFillTx/>
              <a:ea typeface="+mj-ea"/>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85728"/>
            <a:ext cx="7772400" cy="1071570"/>
          </a:xfrm>
        </p:spPr>
        <p:txBody>
          <a:bodyPr>
            <a:normAutofit/>
          </a:bodyPr>
          <a:lstStyle/>
          <a:p>
            <a:r>
              <a:rPr lang="id-ID" sz="3600" smtClean="0">
                <a:latin typeface="Britannic Bold" pitchFamily="34" charset="0"/>
              </a:rPr>
              <a:t>Teori Kekuasaan Machiaveli</a:t>
            </a:r>
            <a:endParaRPr lang="id-ID" sz="3600">
              <a:latin typeface="Britannic Bold" pitchFamily="34" charset="0"/>
            </a:endParaRPr>
          </a:p>
        </p:txBody>
      </p:sp>
      <p:sp>
        <p:nvSpPr>
          <p:cNvPr id="5" name="Subtitle 4"/>
          <p:cNvSpPr>
            <a:spLocks noGrp="1"/>
          </p:cNvSpPr>
          <p:nvPr>
            <p:ph type="subTitle" idx="1"/>
          </p:nvPr>
        </p:nvSpPr>
        <p:spPr>
          <a:xfrm>
            <a:off x="214282" y="1428736"/>
            <a:ext cx="5715040" cy="4857784"/>
          </a:xfrm>
        </p:spPr>
        <p:txBody>
          <a:bodyPr>
            <a:noAutofit/>
          </a:bodyPr>
          <a:lstStyle/>
          <a:p>
            <a:pPr marL="514350" indent="-514350" algn="l">
              <a:buFont typeface="+mj-lt"/>
              <a:buAutoNum type="arabicPeriod"/>
            </a:pPr>
            <a:r>
              <a:rPr lang="id-ID" sz="3000" b="1" smtClean="0">
                <a:solidFill>
                  <a:srgbClr val="FF0000"/>
                </a:solidFill>
              </a:rPr>
              <a:t>Dihalalkan segala cara untuk merebut dan mempertahankan kekuasaan</a:t>
            </a:r>
          </a:p>
          <a:p>
            <a:pPr marL="514350" indent="-514350" algn="l">
              <a:buFont typeface="+mj-lt"/>
              <a:buAutoNum type="arabicPeriod"/>
            </a:pPr>
            <a:r>
              <a:rPr lang="id-ID" sz="3000" b="1" smtClean="0">
                <a:solidFill>
                  <a:srgbClr val="FF0000"/>
                </a:solidFill>
              </a:rPr>
              <a:t>Untuk menjaga rezim maka dilakukan taktik adu domba</a:t>
            </a:r>
          </a:p>
          <a:p>
            <a:pPr marL="514350" indent="-514350" algn="l">
              <a:buFont typeface="+mj-lt"/>
              <a:buAutoNum type="arabicPeriod"/>
            </a:pPr>
            <a:r>
              <a:rPr lang="id-ID" sz="3000" b="1" smtClean="0">
                <a:solidFill>
                  <a:srgbClr val="FF0000"/>
                </a:solidFill>
              </a:rPr>
              <a:t>Kehidupan dunia politik adalah seperti dunia binatang, survival of the fittest</a:t>
            </a:r>
            <a:endParaRPr lang="id-ID" sz="3000" b="1">
              <a:solidFill>
                <a:srgbClr val="FF0000"/>
              </a:solidFill>
            </a:endParaRPr>
          </a:p>
        </p:txBody>
      </p:sp>
      <p:pic>
        <p:nvPicPr>
          <p:cNvPr id="8194" name="Picture 2" descr="http://perilakuorganisasi.com/wp-content/uploads/2012/02/Machiavelli.jpg"/>
          <p:cNvPicPr>
            <a:picLocks noChangeAspect="1" noChangeArrowheads="1"/>
          </p:cNvPicPr>
          <p:nvPr/>
        </p:nvPicPr>
        <p:blipFill>
          <a:blip r:embed="rId3"/>
          <a:srcRect/>
          <a:stretch>
            <a:fillRect/>
          </a:stretch>
        </p:blipFill>
        <p:spPr bwMode="auto">
          <a:xfrm>
            <a:off x="6143636" y="1643050"/>
            <a:ext cx="2752725" cy="3095625"/>
          </a:xfrm>
          <a:prstGeom prst="rect">
            <a:avLst/>
          </a:prstGeom>
          <a:noFill/>
          <a:effectLst>
            <a:outerShdw blurRad="50800" dist="38100" dir="13500000" algn="br" rotWithShape="0">
              <a:prstClr val="black">
                <a:alpha val="40000"/>
              </a:prstClr>
            </a:outerShdw>
            <a:softEdge rad="31750"/>
          </a:effectLst>
        </p:spPr>
      </p:pic>
      <p:sp>
        <p:nvSpPr>
          <p:cNvPr id="6" name="Rectangle 5"/>
          <p:cNvSpPr/>
          <p:nvPr/>
        </p:nvSpPr>
        <p:spPr>
          <a:xfrm>
            <a:off x="6072198" y="4857760"/>
            <a:ext cx="2857520" cy="2031325"/>
          </a:xfrm>
          <a:prstGeom prst="rect">
            <a:avLst/>
          </a:prstGeom>
        </p:spPr>
        <p:txBody>
          <a:bodyPr wrap="square">
            <a:spAutoFit/>
          </a:bodyPr>
          <a:lstStyle/>
          <a:p>
            <a:r>
              <a:rPr lang="id-ID" smtClean="0"/>
              <a:t>di </a:t>
            </a:r>
            <a:r>
              <a:rPr lang="id-ID" smtClean="0">
                <a:hlinkClick r:id="rId4" tooltip="Florence"/>
              </a:rPr>
              <a:t>Florence</a:t>
            </a:r>
            <a:r>
              <a:rPr lang="id-ID" smtClean="0"/>
              <a:t>, </a:t>
            </a:r>
            <a:r>
              <a:rPr lang="id-ID" smtClean="0">
                <a:hlinkClick r:id="rId5" tooltip="Italia"/>
              </a:rPr>
              <a:t>Italia</a:t>
            </a:r>
            <a:r>
              <a:rPr lang="id-ID" smtClean="0"/>
              <a:t>, </a:t>
            </a:r>
            <a:r>
              <a:rPr lang="id-ID" smtClean="0">
                <a:hlinkClick r:id="rId6" tooltip="3 Mei"/>
              </a:rPr>
              <a:t>3 Mei</a:t>
            </a:r>
            <a:r>
              <a:rPr lang="id-ID" smtClean="0"/>
              <a:t> </a:t>
            </a:r>
            <a:r>
              <a:rPr lang="id-ID" smtClean="0">
                <a:hlinkClick r:id="rId7" tooltip="1469"/>
              </a:rPr>
              <a:t>1469</a:t>
            </a:r>
            <a:r>
              <a:rPr lang="id-ID" smtClean="0"/>
              <a:t> – meninggal di </a:t>
            </a:r>
            <a:r>
              <a:rPr lang="id-ID" smtClean="0">
                <a:hlinkClick r:id="rId4" tooltip="Florence"/>
              </a:rPr>
              <a:t>Florence</a:t>
            </a:r>
            <a:r>
              <a:rPr lang="id-ID" smtClean="0"/>
              <a:t>, </a:t>
            </a:r>
            <a:r>
              <a:rPr lang="id-ID" smtClean="0">
                <a:hlinkClick r:id="rId5" tooltip="Italia"/>
              </a:rPr>
              <a:t>Italia</a:t>
            </a:r>
            <a:r>
              <a:rPr lang="id-ID" smtClean="0"/>
              <a:t>, </a:t>
            </a:r>
            <a:r>
              <a:rPr lang="id-ID" smtClean="0">
                <a:hlinkClick r:id="rId8" tooltip="21 Juni"/>
              </a:rPr>
              <a:t>21 Juni</a:t>
            </a:r>
            <a:r>
              <a:rPr lang="id-ID" smtClean="0"/>
              <a:t> </a:t>
            </a:r>
            <a:r>
              <a:rPr lang="id-ID" smtClean="0">
                <a:hlinkClick r:id="rId9" tooltip="1527"/>
              </a:rPr>
              <a:t>1527</a:t>
            </a:r>
            <a:r>
              <a:rPr lang="id-ID" smtClean="0"/>
              <a:t> pada umur 58 tahun) adalah diplomat dan politikus </a:t>
            </a:r>
            <a:r>
              <a:rPr lang="id-ID" smtClean="0">
                <a:hlinkClick r:id="rId5" tooltip="Italia"/>
              </a:rPr>
              <a:t>Italia</a:t>
            </a:r>
            <a:r>
              <a:rPr lang="id-ID" smtClean="0"/>
              <a:t> yang juga seorang </a:t>
            </a:r>
            <a:r>
              <a:rPr lang="id-ID" smtClean="0">
                <a:hlinkClick r:id="rId10" tooltip="Filsuf"/>
              </a:rPr>
              <a:t>filsuf</a:t>
            </a:r>
            <a:endParaRPr lang="id-ID"/>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85728"/>
            <a:ext cx="7772400" cy="1071570"/>
          </a:xfrm>
        </p:spPr>
        <p:txBody>
          <a:bodyPr>
            <a:normAutofit/>
          </a:bodyPr>
          <a:lstStyle/>
          <a:p>
            <a:pPr algn="l"/>
            <a:r>
              <a:rPr lang="id-ID" sz="3600" smtClean="0">
                <a:latin typeface="Britannic Bold" pitchFamily="34" charset="0"/>
              </a:rPr>
              <a:t>Friederich Ratzel (1844 - 1904) </a:t>
            </a:r>
            <a:endParaRPr lang="id-ID" sz="3600">
              <a:latin typeface="Britannic Bold" pitchFamily="34" charset="0"/>
            </a:endParaRPr>
          </a:p>
        </p:txBody>
      </p:sp>
      <p:sp>
        <p:nvSpPr>
          <p:cNvPr id="5" name="Subtitle 4"/>
          <p:cNvSpPr>
            <a:spLocks noGrp="1"/>
          </p:cNvSpPr>
          <p:nvPr>
            <p:ph type="subTitle" idx="1"/>
          </p:nvPr>
        </p:nvSpPr>
        <p:spPr>
          <a:xfrm>
            <a:off x="500034" y="1714488"/>
            <a:ext cx="5929354" cy="4857784"/>
          </a:xfrm>
        </p:spPr>
        <p:txBody>
          <a:bodyPr>
            <a:noAutofit/>
          </a:bodyPr>
          <a:lstStyle/>
          <a:p>
            <a:pPr algn="l"/>
            <a:r>
              <a:rPr lang="id-ID" sz="2600" b="1" smtClean="0">
                <a:solidFill>
                  <a:schemeClr val="tx1"/>
                </a:solidFill>
              </a:rPr>
              <a:t>Dengan Teori Ruang. Ia menyatakan </a:t>
            </a:r>
            <a:r>
              <a:rPr lang="id-ID" sz="2600" b="1" i="1" smtClean="0">
                <a:solidFill>
                  <a:schemeClr val="tx1"/>
                </a:solidFill>
              </a:rPr>
              <a:t>"bangsa yang berbudaya tinggi akan membutuhkan sumber daya alam yang tinggi dan akhirnya mendesak wilayah bangsa yang primitif"</a:t>
            </a:r>
            <a:r>
              <a:rPr lang="id-ID" sz="2600" b="1" smtClean="0">
                <a:solidFill>
                  <a:schemeClr val="tx1"/>
                </a:solidFill>
              </a:rPr>
              <a:t>.</a:t>
            </a:r>
            <a:r>
              <a:rPr lang="id-ID" sz="2600" b="1" baseline="30000" smtClean="0">
                <a:solidFill>
                  <a:schemeClr val="tx1"/>
                </a:solidFill>
              </a:rPr>
              <a:t>.</a:t>
            </a:r>
            <a:r>
              <a:rPr lang="id-ID" sz="2600" b="1" smtClean="0">
                <a:solidFill>
                  <a:schemeClr val="tx1"/>
                </a:solidFill>
              </a:rPr>
              <a:t>Pendapat ini dipertegas oleh Rudolf Kjellen (1864 - 1922) dengan </a:t>
            </a:r>
            <a:r>
              <a:rPr lang="id-ID" sz="2600" b="1" smtClean="0">
                <a:solidFill>
                  <a:schemeClr val="tx1"/>
                </a:solidFill>
                <a:hlinkClick r:id="rId3" tooltip="Teori Kekuatan (halaman belum tersedia)"/>
              </a:rPr>
              <a:t>Teori Kekuatan</a:t>
            </a:r>
            <a:r>
              <a:rPr lang="id-ID" sz="2600" b="1" smtClean="0">
                <a:solidFill>
                  <a:schemeClr val="tx1"/>
                </a:solidFill>
              </a:rPr>
              <a:t> yang mengatakan bahwa </a:t>
            </a:r>
            <a:r>
              <a:rPr lang="id-ID" sz="2600" b="1" i="1" smtClean="0">
                <a:solidFill>
                  <a:schemeClr val="tx1"/>
                </a:solidFill>
              </a:rPr>
              <a:t>"negara adalah kesatuan politik yang menyeluruh serta sebagai satuan biologis yang memiliki intelektualitas</a:t>
            </a:r>
            <a:r>
              <a:rPr lang="id-ID" sz="2600" b="1" smtClean="0">
                <a:solidFill>
                  <a:schemeClr val="tx1"/>
                </a:solidFill>
              </a:rPr>
              <a:t>.</a:t>
            </a:r>
            <a:r>
              <a:rPr lang="id-ID" sz="2600" b="1" baseline="30000" smtClean="0">
                <a:solidFill>
                  <a:schemeClr val="tx1"/>
                </a:solidFill>
              </a:rPr>
              <a:t>.</a:t>
            </a:r>
            <a:endParaRPr lang="id-ID" sz="2600" b="1">
              <a:solidFill>
                <a:schemeClr val="tx1"/>
              </a:solidFill>
            </a:endParaRPr>
          </a:p>
        </p:txBody>
      </p:sp>
      <p:pic>
        <p:nvPicPr>
          <p:cNvPr id="1026" name="Picture 2"/>
          <p:cNvPicPr>
            <a:picLocks noChangeAspect="1" noChangeArrowheads="1"/>
          </p:cNvPicPr>
          <p:nvPr/>
        </p:nvPicPr>
        <p:blipFill>
          <a:blip r:embed="rId4"/>
          <a:srcRect/>
          <a:stretch>
            <a:fillRect/>
          </a:stretch>
        </p:blipFill>
        <p:spPr bwMode="auto">
          <a:xfrm>
            <a:off x="5786446" y="1714488"/>
            <a:ext cx="3143272" cy="3143272"/>
          </a:xfrm>
          <a:prstGeom prst="rect">
            <a:avLst/>
          </a:prstGeom>
          <a:noFill/>
          <a:ln w="9525">
            <a:noFill/>
            <a:miter lim="800000"/>
            <a:headEnd/>
            <a:tailEnd/>
          </a:ln>
          <a:effectLst>
            <a:outerShdw blurRad="50800" dist="38100" algn="l" rotWithShape="0">
              <a:prstClr val="black">
                <a:alpha val="40000"/>
              </a:prstClr>
            </a:outerShdw>
          </a:effectLst>
          <a:scene3d>
            <a:camera prst="perspectiveContrastingLeftFacing"/>
            <a:lightRig rig="threePt" dir="t"/>
          </a:scene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857224" y="214290"/>
            <a:ext cx="7772400" cy="1000132"/>
          </a:xfrm>
        </p:spPr>
        <p:txBody>
          <a:bodyPr>
            <a:normAutofit/>
          </a:bodyPr>
          <a:lstStyle/>
          <a:p>
            <a:r>
              <a:rPr lang="id-ID" sz="3600" smtClean="0">
                <a:latin typeface="Britannic Bold" pitchFamily="34" charset="0"/>
              </a:rPr>
              <a:t>Karl Haushofer (1869 - 1946) </a:t>
            </a:r>
            <a:endParaRPr lang="id-ID" sz="3600">
              <a:latin typeface="Britannic Bold" pitchFamily="34" charset="0"/>
            </a:endParaRPr>
          </a:p>
        </p:txBody>
      </p:sp>
      <p:sp>
        <p:nvSpPr>
          <p:cNvPr id="5" name="Subtitle 4"/>
          <p:cNvSpPr>
            <a:spLocks noGrp="1"/>
          </p:cNvSpPr>
          <p:nvPr>
            <p:ph type="subTitle" idx="1"/>
          </p:nvPr>
        </p:nvSpPr>
        <p:spPr>
          <a:xfrm>
            <a:off x="357158" y="1428736"/>
            <a:ext cx="5715040" cy="4572032"/>
          </a:xfrm>
        </p:spPr>
        <p:txBody>
          <a:bodyPr>
            <a:noAutofit/>
          </a:bodyPr>
          <a:lstStyle/>
          <a:p>
            <a:pPr marL="514350" indent="-514350" algn="l">
              <a:buFont typeface="+mj-lt"/>
              <a:buAutoNum type="arabicPeriod"/>
            </a:pPr>
            <a:r>
              <a:rPr lang="id-ID" sz="2600" b="1" smtClean="0">
                <a:solidFill>
                  <a:schemeClr val="tx1"/>
                </a:solidFill>
              </a:rPr>
              <a:t>Kekuasaan Imperium Darat yang kompak akan dapat mengejar kekuasaan Imperium Maritim untuk pengawasan laut.</a:t>
            </a:r>
          </a:p>
          <a:p>
            <a:pPr marL="514350" indent="-514350" algn="l">
              <a:buFont typeface="+mj-lt"/>
              <a:buAutoNum type="arabicPeriod"/>
            </a:pPr>
            <a:r>
              <a:rPr lang="id-ID" sz="2600" b="1" smtClean="0">
                <a:solidFill>
                  <a:schemeClr val="tx1"/>
                </a:solidFill>
              </a:rPr>
              <a:t>Beberapa negara besar akan timbul dan akan menguasai Eropa, Afrika, Asia Barat serta Jepang</a:t>
            </a:r>
          </a:p>
          <a:p>
            <a:pPr marL="514350" indent="-514350" algn="l">
              <a:buFont typeface="+mj-lt"/>
              <a:buAutoNum type="arabicPeriod"/>
            </a:pPr>
            <a:r>
              <a:rPr lang="id-ID" sz="2600" b="1" smtClean="0">
                <a:solidFill>
                  <a:schemeClr val="tx1"/>
                </a:solidFill>
              </a:rPr>
              <a:t>Geopolitik adalah doktrin negara yang menitikberatkan strategi perbatasan</a:t>
            </a:r>
          </a:p>
        </p:txBody>
      </p:sp>
      <p:pic>
        <p:nvPicPr>
          <p:cNvPr id="2050" name="Picture 2"/>
          <p:cNvPicPr>
            <a:picLocks noChangeAspect="1" noChangeArrowheads="1"/>
          </p:cNvPicPr>
          <p:nvPr/>
        </p:nvPicPr>
        <p:blipFill>
          <a:blip r:embed="rId3"/>
          <a:srcRect/>
          <a:stretch>
            <a:fillRect/>
          </a:stretch>
        </p:blipFill>
        <p:spPr bwMode="auto">
          <a:xfrm>
            <a:off x="5286380" y="2000240"/>
            <a:ext cx="3661198" cy="2857520"/>
          </a:xfrm>
          <a:prstGeom prst="rect">
            <a:avLst/>
          </a:prstGeom>
          <a:noFill/>
          <a:ln w="9525">
            <a:noFill/>
            <a:miter lim="800000"/>
            <a:headEnd/>
            <a:tailEnd/>
          </a:ln>
          <a:effectLst>
            <a:outerShdw blurRad="50800" dist="38100" dir="10800000" algn="r" rotWithShape="0">
              <a:prstClr val="black">
                <a:alpha val="40000"/>
              </a:prstClr>
            </a:outerShdw>
          </a:effectLst>
          <a:scene3d>
            <a:camera prst="perspectiveContrastingLeftFacing"/>
            <a:lightRig rig="threePt" dir="t"/>
          </a:scene3d>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14291"/>
            <a:ext cx="7172348" cy="1071570"/>
          </a:xfrm>
        </p:spPr>
        <p:txBody>
          <a:bodyPr>
            <a:normAutofit/>
          </a:bodyPr>
          <a:lstStyle/>
          <a:p>
            <a:pPr algn="l"/>
            <a:r>
              <a:rPr lang="id-ID" sz="2800" smtClean="0">
                <a:latin typeface="Britannic Bold" pitchFamily="34" charset="0"/>
              </a:rPr>
              <a:t>Sir Halford Mackinder (1861 - 1947) </a:t>
            </a:r>
            <a:endParaRPr lang="id-ID" sz="2800">
              <a:latin typeface="Britannic Bold" pitchFamily="34" charset="0"/>
            </a:endParaRPr>
          </a:p>
        </p:txBody>
      </p:sp>
      <p:sp>
        <p:nvSpPr>
          <p:cNvPr id="5" name="Subtitle 4"/>
          <p:cNvSpPr>
            <a:spLocks noGrp="1"/>
          </p:cNvSpPr>
          <p:nvPr>
            <p:ph type="subTitle" idx="1"/>
          </p:nvPr>
        </p:nvSpPr>
        <p:spPr>
          <a:xfrm>
            <a:off x="357158" y="1500174"/>
            <a:ext cx="5500726" cy="5000660"/>
          </a:xfrm>
        </p:spPr>
        <p:txBody>
          <a:bodyPr>
            <a:normAutofit/>
          </a:bodyPr>
          <a:lstStyle/>
          <a:p>
            <a:pPr algn="l"/>
            <a:r>
              <a:rPr lang="id-ID" sz="2600" b="1" smtClean="0">
                <a:solidFill>
                  <a:schemeClr val="tx1"/>
                </a:solidFill>
              </a:rPr>
              <a:t>Dengan </a:t>
            </a:r>
            <a:r>
              <a:rPr lang="id-ID" sz="2600" b="1" smtClean="0">
                <a:solidFill>
                  <a:schemeClr val="tx1"/>
                </a:solidFill>
                <a:hlinkClick r:id="rId3" tooltip="Teori Daerah Jantung (halaman belum tersedia)"/>
              </a:rPr>
              <a:t>Teori Daerah Jantung</a:t>
            </a:r>
            <a:r>
              <a:rPr lang="id-ID" sz="2600" b="1" smtClean="0">
                <a:solidFill>
                  <a:schemeClr val="tx1"/>
                </a:solidFill>
              </a:rPr>
              <a:t> (</a:t>
            </a:r>
            <a:r>
              <a:rPr lang="id-ID" sz="2600" b="1" i="1" smtClean="0">
                <a:solidFill>
                  <a:schemeClr val="tx1"/>
                </a:solidFill>
              </a:rPr>
              <a:t>Heartland</a:t>
            </a:r>
            <a:r>
              <a:rPr lang="id-ID" sz="2600" b="1" smtClean="0">
                <a:solidFill>
                  <a:schemeClr val="tx1"/>
                </a:solidFill>
              </a:rPr>
              <a:t>).</a:t>
            </a:r>
          </a:p>
          <a:p>
            <a:pPr algn="l"/>
            <a:r>
              <a:rPr lang="id-ID" sz="2600" b="1" smtClean="0">
                <a:solidFill>
                  <a:schemeClr val="tx1"/>
                </a:solidFill>
              </a:rPr>
              <a:t>Teorinya berbunyi </a:t>
            </a:r>
            <a:r>
              <a:rPr lang="id-ID" sz="2600" b="1" i="1" smtClean="0">
                <a:solidFill>
                  <a:schemeClr val="tx1"/>
                </a:solidFill>
              </a:rPr>
              <a:t>"siapa pun yang menguasai Heartland maka ia akan menguasai World Island“</a:t>
            </a:r>
            <a:r>
              <a:rPr lang="id-ID" sz="2600" b="1" smtClean="0">
                <a:solidFill>
                  <a:schemeClr val="tx1"/>
                </a:solidFill>
              </a:rPr>
              <a:t>.</a:t>
            </a:r>
            <a:r>
              <a:rPr lang="id-ID" sz="2600" b="1" baseline="30000" smtClean="0">
                <a:solidFill>
                  <a:schemeClr val="tx1"/>
                </a:solidFill>
              </a:rPr>
              <a:t> </a:t>
            </a:r>
            <a:r>
              <a:rPr lang="id-ID" sz="2600" b="1" smtClean="0">
                <a:solidFill>
                  <a:schemeClr val="tx1"/>
                </a:solidFill>
              </a:rPr>
              <a:t>Heartland </a:t>
            </a:r>
            <a:r>
              <a:rPr lang="id-ID" sz="2600" b="1" i="1" smtClean="0">
                <a:solidFill>
                  <a:schemeClr val="tx1"/>
                </a:solidFill>
              </a:rPr>
              <a:t>(Jantung Bumi)</a:t>
            </a:r>
            <a:r>
              <a:rPr lang="id-ID" sz="2600" b="1" smtClean="0">
                <a:solidFill>
                  <a:schemeClr val="tx1"/>
                </a:solidFill>
              </a:rPr>
              <a:t> merupakan sebutan bagi kawasan Asia Tengah, sedangkan </a:t>
            </a:r>
            <a:r>
              <a:rPr lang="id-ID" sz="2600" b="1" i="1" smtClean="0">
                <a:solidFill>
                  <a:schemeClr val="tx1"/>
                </a:solidFill>
              </a:rPr>
              <a:t>World Island</a:t>
            </a:r>
            <a:r>
              <a:rPr lang="id-ID" sz="2600" b="1" smtClean="0">
                <a:solidFill>
                  <a:schemeClr val="tx1"/>
                </a:solidFill>
              </a:rPr>
              <a:t> mengacu pada kawasan Timur Tengah. Kedua kawasan ini merupakan kawasan vital minyak bumi dan gas dunia.</a:t>
            </a:r>
            <a:endParaRPr lang="id-ID" sz="2600" b="1">
              <a:solidFill>
                <a:schemeClr val="tx1"/>
              </a:solidFill>
            </a:endParaRPr>
          </a:p>
        </p:txBody>
      </p:sp>
      <p:pic>
        <p:nvPicPr>
          <p:cNvPr id="3074" name="Picture 2"/>
          <p:cNvPicPr>
            <a:picLocks noChangeAspect="1" noChangeArrowheads="1"/>
          </p:cNvPicPr>
          <p:nvPr/>
        </p:nvPicPr>
        <p:blipFill>
          <a:blip r:embed="rId4"/>
          <a:srcRect/>
          <a:stretch>
            <a:fillRect/>
          </a:stretch>
        </p:blipFill>
        <p:spPr bwMode="auto">
          <a:xfrm>
            <a:off x="5929322" y="1714488"/>
            <a:ext cx="3032084" cy="3857652"/>
          </a:xfrm>
          <a:prstGeom prst="rect">
            <a:avLst/>
          </a:prstGeom>
          <a:noFill/>
          <a:ln w="9525">
            <a:noFill/>
            <a:miter lim="800000"/>
            <a:headEnd/>
            <a:tailEnd/>
          </a:ln>
          <a:effectLst>
            <a:innerShdw blurRad="63500" dist="50800" dir="18900000">
              <a:prstClr val="black">
                <a:alpha val="50000"/>
              </a:prstClr>
            </a:inn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2773" name="Text Box 5"/>
          <p:cNvSpPr txBox="1">
            <a:spLocks noChangeArrowheads="1"/>
          </p:cNvSpPr>
          <p:nvPr/>
        </p:nvSpPr>
        <p:spPr bwMode="auto">
          <a:xfrm>
            <a:off x="755650" y="3568700"/>
            <a:ext cx="8278813" cy="1373188"/>
          </a:xfrm>
          <a:prstGeom prst="rect">
            <a:avLst/>
          </a:prstGeom>
          <a:solidFill>
            <a:schemeClr val="tx1"/>
          </a:solidFill>
          <a:ln w="9525">
            <a:noFill/>
            <a:miter lim="800000"/>
            <a:headEnd/>
            <a:tailEnd/>
          </a:ln>
          <a:effectLst/>
        </p:spPr>
        <p:txBody>
          <a:bodyPr wrap="none">
            <a:spAutoFit/>
          </a:bodyPr>
          <a:lstStyle/>
          <a:p>
            <a:pPr marL="457200" indent="-457200" eaLnBrk="0" hangingPunct="0"/>
            <a:r>
              <a:rPr lang="en-US" sz="2800" b="1">
                <a:solidFill>
                  <a:schemeClr val="bg1"/>
                </a:solidFill>
              </a:rPr>
              <a:t>2.	LUAS WILAYAH                           3.205.908 km2</a:t>
            </a:r>
          </a:p>
          <a:p>
            <a:pPr marL="457200" indent="-457200" eaLnBrk="0" hangingPunct="0"/>
            <a:r>
              <a:rPr lang="en-US" sz="2800" b="1">
                <a:solidFill>
                  <a:schemeClr val="bg1"/>
                </a:solidFill>
              </a:rPr>
              <a:t>	- Luas Teritorial                                    0.3 juta km2</a:t>
            </a:r>
          </a:p>
          <a:p>
            <a:pPr marL="457200" indent="-457200" eaLnBrk="0" hangingPunct="0"/>
            <a:r>
              <a:rPr lang="en-US" sz="2800" b="1">
                <a:solidFill>
                  <a:schemeClr val="bg1"/>
                </a:solidFill>
              </a:rPr>
              <a:t>	- Perairan Kepulauan                        2.905.743 km2</a:t>
            </a:r>
          </a:p>
        </p:txBody>
      </p:sp>
      <p:sp>
        <p:nvSpPr>
          <p:cNvPr id="32776" name="Text Box 8"/>
          <p:cNvSpPr txBox="1">
            <a:spLocks noChangeArrowheads="1"/>
          </p:cNvSpPr>
          <p:nvPr/>
        </p:nvSpPr>
        <p:spPr bwMode="auto">
          <a:xfrm>
            <a:off x="749300" y="655638"/>
            <a:ext cx="7970838" cy="701675"/>
          </a:xfrm>
          <a:prstGeom prst="rect">
            <a:avLst/>
          </a:prstGeom>
          <a:solidFill>
            <a:schemeClr val="tx1"/>
          </a:solidFill>
          <a:ln w="9525">
            <a:noFill/>
            <a:miter lim="800000"/>
            <a:headEnd/>
            <a:tailEnd/>
          </a:ln>
          <a:effectLst/>
        </p:spPr>
        <p:txBody>
          <a:bodyPr wrap="none">
            <a:spAutoFit/>
          </a:bodyPr>
          <a:lstStyle/>
          <a:p>
            <a:pPr eaLnBrk="0" hangingPunct="0"/>
            <a:r>
              <a:rPr lang="en-US" sz="4000" b="1">
                <a:solidFill>
                  <a:srgbClr val="FFFF00"/>
                </a:solidFill>
              </a:rPr>
              <a:t>DATA KEPULAUAN INDONESIA</a:t>
            </a:r>
          </a:p>
        </p:txBody>
      </p:sp>
      <p:sp>
        <p:nvSpPr>
          <p:cNvPr id="32777" name="Text Box 9"/>
          <p:cNvSpPr txBox="1">
            <a:spLocks noChangeArrowheads="1"/>
          </p:cNvSpPr>
          <p:nvPr/>
        </p:nvSpPr>
        <p:spPr bwMode="auto">
          <a:xfrm>
            <a:off x="825500" y="1989138"/>
            <a:ext cx="7518400" cy="1373187"/>
          </a:xfrm>
          <a:prstGeom prst="rect">
            <a:avLst/>
          </a:prstGeom>
          <a:solidFill>
            <a:schemeClr val="tx1"/>
          </a:solidFill>
          <a:ln w="9525">
            <a:noFill/>
            <a:miter lim="800000"/>
            <a:headEnd/>
            <a:tailEnd/>
          </a:ln>
          <a:effectLst/>
        </p:spPr>
        <p:txBody>
          <a:bodyPr wrap="none">
            <a:spAutoFit/>
          </a:bodyPr>
          <a:lstStyle/>
          <a:p>
            <a:pPr marL="457200" indent="-457200" eaLnBrk="0" hangingPunct="0"/>
            <a:r>
              <a:rPr lang="en-US" sz="2800" b="1">
                <a:solidFill>
                  <a:schemeClr val="bg1"/>
                </a:solidFill>
              </a:rPr>
              <a:t>1.	JUMLAH PULAU                                  17.504</a:t>
            </a:r>
          </a:p>
          <a:p>
            <a:pPr marL="457200" indent="-457200" eaLnBrk="0" hangingPunct="0"/>
            <a:r>
              <a:rPr lang="en-US" sz="2800" b="1">
                <a:solidFill>
                  <a:schemeClr val="bg1"/>
                </a:solidFill>
              </a:rPr>
              <a:t>	- Pulau Bernama                                       7.870</a:t>
            </a:r>
          </a:p>
          <a:p>
            <a:pPr marL="457200" indent="-457200" eaLnBrk="0" hangingPunct="0"/>
            <a:r>
              <a:rPr lang="en-US" sz="2800" b="1">
                <a:solidFill>
                  <a:schemeClr val="bg1"/>
                </a:solidFill>
              </a:rPr>
              <a:t> 	- Pulau Tidak Bernama</a:t>
            </a:r>
            <a:r>
              <a:rPr lang="en-US" sz="2800">
                <a:solidFill>
                  <a:schemeClr val="bg1"/>
                </a:solidFill>
              </a:rPr>
              <a:t>                            9</a:t>
            </a:r>
            <a:r>
              <a:rPr lang="en-US" sz="2800" b="1">
                <a:solidFill>
                  <a:schemeClr val="bg1"/>
                </a:solidFill>
              </a:rPr>
              <a:t>.634</a:t>
            </a:r>
          </a:p>
        </p:txBody>
      </p:sp>
      <p:sp>
        <p:nvSpPr>
          <p:cNvPr id="32779" name="Text Box 11"/>
          <p:cNvSpPr txBox="1">
            <a:spLocks noChangeArrowheads="1"/>
          </p:cNvSpPr>
          <p:nvPr/>
        </p:nvSpPr>
        <p:spPr bwMode="auto">
          <a:xfrm>
            <a:off x="850900" y="5141913"/>
            <a:ext cx="8293100" cy="519112"/>
          </a:xfrm>
          <a:prstGeom prst="rect">
            <a:avLst/>
          </a:prstGeom>
          <a:solidFill>
            <a:schemeClr val="tx1"/>
          </a:solidFill>
          <a:ln w="9525">
            <a:noFill/>
            <a:miter lim="800000"/>
            <a:headEnd/>
            <a:tailEnd/>
          </a:ln>
          <a:effectLst/>
        </p:spPr>
        <p:txBody>
          <a:bodyPr wrap="none">
            <a:spAutoFit/>
          </a:bodyPr>
          <a:lstStyle/>
          <a:p>
            <a:pPr eaLnBrk="0" hangingPunct="0"/>
            <a:r>
              <a:rPr lang="en-US" sz="2800" b="1">
                <a:solidFill>
                  <a:schemeClr val="bg1"/>
                </a:solidFill>
              </a:rPr>
              <a:t>3.    ZONA EKONOMI EKSKLUSIF   2.707.092 km2</a:t>
            </a:r>
          </a:p>
        </p:txBody>
      </p:sp>
      <p:sp>
        <p:nvSpPr>
          <p:cNvPr id="32780" name="Text Box 12"/>
          <p:cNvSpPr txBox="1">
            <a:spLocks noChangeArrowheads="1"/>
          </p:cNvSpPr>
          <p:nvPr/>
        </p:nvSpPr>
        <p:spPr bwMode="auto">
          <a:xfrm>
            <a:off x="984250" y="5929330"/>
            <a:ext cx="8159750" cy="519113"/>
          </a:xfrm>
          <a:prstGeom prst="rect">
            <a:avLst/>
          </a:prstGeom>
          <a:solidFill>
            <a:schemeClr val="tx1"/>
          </a:solidFill>
          <a:ln w="9525">
            <a:noFill/>
            <a:miter lim="800000"/>
            <a:headEnd/>
            <a:tailEnd/>
          </a:ln>
          <a:effectLst/>
        </p:spPr>
        <p:txBody>
          <a:bodyPr wrap="none">
            <a:spAutoFit/>
          </a:bodyPr>
          <a:lstStyle/>
          <a:p>
            <a:pPr eaLnBrk="0" hangingPunct="0"/>
            <a:r>
              <a:rPr lang="en-US" sz="2800" b="1">
                <a:solidFill>
                  <a:schemeClr val="bg1"/>
                </a:solidFill>
              </a:rPr>
              <a:t>4.     PANJANG GARIS PANTAI               81.290 km</a:t>
            </a:r>
          </a:p>
        </p:txBody>
      </p:sp>
    </p:spTree>
  </p:cSld>
  <p:clrMapOvr>
    <a:masterClrMapping/>
  </p:clrMapOvr>
  <p:transition>
    <p:pull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214934"/>
            <a:ext cx="8229600" cy="1643066"/>
          </a:xfrm>
          <a:solidFill>
            <a:srgbClr val="C4BD97">
              <a:alpha val="60000"/>
            </a:srgbClr>
          </a:solidFill>
        </p:spPr>
        <p:txBody>
          <a:bodyPr>
            <a:normAutofit/>
          </a:bodyPr>
          <a:lstStyle/>
          <a:p>
            <a:r>
              <a:rPr lang="id-ID" sz="2800" b="1" smtClean="0"/>
              <a:t>Wilayah Indonesia Menurut </a:t>
            </a:r>
            <a:r>
              <a:rPr lang="id-ID" sz="2800" b="1"/>
              <a:t>Ordonansi Hindia Belanda 1939, yaitu </a:t>
            </a:r>
            <a:r>
              <a:rPr lang="id-ID" sz="2800" b="1" i="1"/>
              <a:t>Teritoriale Zeeën en Maritieme Kringen Ordonantie 1939</a:t>
            </a:r>
            <a:r>
              <a:rPr lang="id-ID" sz="2800" b="1"/>
              <a:t> (TZMKO 1939)</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790</TotalTime>
  <Words>739</Words>
  <Application>Microsoft Office PowerPoint</Application>
  <PresentationFormat>On-screen Show (4:3)</PresentationFormat>
  <Paragraphs>106</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Geopolitik dan Wawasan Nusantara</vt:lpstr>
      <vt:lpstr>Apa seh GEOPOLITIK itu?</vt:lpstr>
      <vt:lpstr>GEOPOLITIK Berarti ...</vt:lpstr>
      <vt:lpstr>Teori Kekuasaan Machiaveli</vt:lpstr>
      <vt:lpstr>Friederich Ratzel (1844 - 1904) </vt:lpstr>
      <vt:lpstr>Karl Haushofer (1869 - 1946) </vt:lpstr>
      <vt:lpstr>Sir Halford Mackinder (1861 - 1947) </vt:lpstr>
      <vt:lpstr>Slide 8</vt:lpstr>
      <vt:lpstr>Wilayah Indonesia Menurut Ordonansi Hindia Belanda 1939, yaitu Teritoriale Zeeën en Maritieme Kringen Ordonantie 1939 (TZMKO 1939)</vt:lpstr>
      <vt:lpstr>Slide 10</vt:lpstr>
      <vt:lpstr>Slide 11</vt:lpstr>
      <vt:lpstr>PEMBAGIAN PERAIRAN / LAUT MENURUT  UNCLOS 1982</vt:lpstr>
      <vt:lpstr>Zona Ekonomi Eksklusif</vt:lpstr>
      <vt:lpstr>Zona Ekonomi Eksklusif</vt:lpstr>
      <vt:lpstr>Slide 15</vt:lpstr>
      <vt:lpstr>TATA LAUT/PERAIRAN MENURUT UNCLOS 1982</vt:lpstr>
      <vt:lpstr>Slide 17</vt:lpstr>
      <vt:lpstr>Slide 18</vt:lpstr>
      <vt:lpstr>Slide 19</vt:lpstr>
      <vt:lpstr>Selat Malaka</vt:lpstr>
      <vt:lpstr>Selat Malaka</vt:lpstr>
      <vt:lpstr>Slide 22</vt:lpstr>
      <vt:lpstr>Tanggung jawab geopolitik indonesia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Windows 7</dc:creator>
  <cp:lastModifiedBy>Windows 7</cp:lastModifiedBy>
  <cp:revision>71</cp:revision>
  <dcterms:created xsi:type="dcterms:W3CDTF">2011-12-21T06:37:53Z</dcterms:created>
  <dcterms:modified xsi:type="dcterms:W3CDTF">2012-12-25T14:29:01Z</dcterms:modified>
</cp:coreProperties>
</file>